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1" r:id="rId2"/>
    <p:sldId id="285" r:id="rId3"/>
    <p:sldId id="298" r:id="rId4"/>
    <p:sldId id="291" r:id="rId5"/>
    <p:sldId id="275" r:id="rId6"/>
    <p:sldId id="293" r:id="rId7"/>
    <p:sldId id="294" r:id="rId8"/>
    <p:sldId id="290" r:id="rId9"/>
    <p:sldId id="295" r:id="rId10"/>
    <p:sldId id="286" r:id="rId11"/>
    <p:sldId id="296" r:id="rId12"/>
    <p:sldId id="297" r:id="rId13"/>
    <p:sldId id="287" r:id="rId14"/>
    <p:sldId id="289" r:id="rId15"/>
    <p:sldId id="277" r:id="rId16"/>
    <p:sldId id="282" r:id="rId17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F2F6"/>
    <a:srgbClr val="A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A3ED06-F29A-834E-B82A-DBD61493E1BB}" v="20" dt="2024-01-30T06:59:36.530"/>
  </p1510:revLst>
</p1510:revInfo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Estilo Médio 4 - Destaqu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8" autoAdjust="0"/>
    <p:restoredTop sz="94660"/>
  </p:normalViewPr>
  <p:slideViewPr>
    <p:cSldViewPr snapToGrid="0">
      <p:cViewPr varScale="1">
        <p:scale>
          <a:sx n="83" d="100"/>
          <a:sy n="83" d="100"/>
        </p:scale>
        <p:origin x="208" y="6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melinda Maria Coelho Mesquita Gerardo" userId="28a031fd-22ae-4274-b6fc-1b57090867b2" providerId="ADAL" clId="{32A3ED06-F29A-834E-B82A-DBD61493E1BB}"/>
    <pc:docChg chg="undo custSel addSld delSld modSld sldOrd">
      <pc:chgData name="Ermelinda Maria Coelho Mesquita Gerardo" userId="28a031fd-22ae-4274-b6fc-1b57090867b2" providerId="ADAL" clId="{32A3ED06-F29A-834E-B82A-DBD61493E1BB}" dt="2024-01-30T06:59:43.424" v="754" actId="1076"/>
      <pc:docMkLst>
        <pc:docMk/>
      </pc:docMkLst>
      <pc:sldChg chg="addSp delSp modSp mod modTransition">
        <pc:chgData name="Ermelinda Maria Coelho Mesquita Gerardo" userId="28a031fd-22ae-4274-b6fc-1b57090867b2" providerId="ADAL" clId="{32A3ED06-F29A-834E-B82A-DBD61493E1BB}" dt="2024-01-30T06:02:43.779" v="713"/>
        <pc:sldMkLst>
          <pc:docMk/>
          <pc:sldMk cId="1320488038" sldId="275"/>
        </pc:sldMkLst>
        <pc:spChg chg="add mod">
          <ac:chgData name="Ermelinda Maria Coelho Mesquita Gerardo" userId="28a031fd-22ae-4274-b6fc-1b57090867b2" providerId="ADAL" clId="{32A3ED06-F29A-834E-B82A-DBD61493E1BB}" dt="2024-01-30T05:50:13.205" v="420" actId="1076"/>
          <ac:spMkLst>
            <pc:docMk/>
            <pc:sldMk cId="1320488038" sldId="275"/>
            <ac:spMk id="13" creationId="{EAF44834-323F-3643-9C9A-B230C67226E6}"/>
          </ac:spMkLst>
        </pc:spChg>
        <pc:spChg chg="add del mod">
          <ac:chgData name="Ermelinda Maria Coelho Mesquita Gerardo" userId="28a031fd-22ae-4274-b6fc-1b57090867b2" providerId="ADAL" clId="{32A3ED06-F29A-834E-B82A-DBD61493E1BB}" dt="2024-01-30T05:53:01.596" v="515" actId="478"/>
          <ac:spMkLst>
            <pc:docMk/>
            <pc:sldMk cId="1320488038" sldId="275"/>
            <ac:spMk id="14" creationId="{3A8FB307-7A44-284D-A869-755E6744CA79}"/>
          </ac:spMkLst>
        </pc:spChg>
        <pc:spChg chg="mod">
          <ac:chgData name="Ermelinda Maria Coelho Mesquita Gerardo" userId="28a031fd-22ae-4274-b6fc-1b57090867b2" providerId="ADAL" clId="{32A3ED06-F29A-834E-B82A-DBD61493E1BB}" dt="2024-01-30T05:49:56.672" v="416" actId="1076"/>
          <ac:spMkLst>
            <pc:docMk/>
            <pc:sldMk cId="1320488038" sldId="275"/>
            <ac:spMk id="49" creationId="{F9832D22-75D6-004A-9E2A-EBBA17533902}"/>
          </ac:spMkLst>
        </pc:spChg>
        <pc:spChg chg="mod">
          <ac:chgData name="Ermelinda Maria Coelho Mesquita Gerardo" userId="28a031fd-22ae-4274-b6fc-1b57090867b2" providerId="ADAL" clId="{32A3ED06-F29A-834E-B82A-DBD61493E1BB}" dt="2024-01-30T05:49:56.672" v="416" actId="1076"/>
          <ac:spMkLst>
            <pc:docMk/>
            <pc:sldMk cId="1320488038" sldId="275"/>
            <ac:spMk id="50" creationId="{D8CC511A-60FE-0F40-89E0-342C7C1CAB18}"/>
          </ac:spMkLst>
        </pc:spChg>
        <pc:spChg chg="mod">
          <ac:chgData name="Ermelinda Maria Coelho Mesquita Gerardo" userId="28a031fd-22ae-4274-b6fc-1b57090867b2" providerId="ADAL" clId="{32A3ED06-F29A-834E-B82A-DBD61493E1BB}" dt="2024-01-30T05:49:56.672" v="416" actId="1076"/>
          <ac:spMkLst>
            <pc:docMk/>
            <pc:sldMk cId="1320488038" sldId="275"/>
            <ac:spMk id="52" creationId="{B2788DC6-4D7F-3841-8B60-478FA24F0BDA}"/>
          </ac:spMkLst>
        </pc:spChg>
        <pc:spChg chg="del mod">
          <ac:chgData name="Ermelinda Maria Coelho Mesquita Gerardo" userId="28a031fd-22ae-4274-b6fc-1b57090867b2" providerId="ADAL" clId="{32A3ED06-F29A-834E-B82A-DBD61493E1BB}" dt="2024-01-30T05:52:59.566" v="514" actId="478"/>
          <ac:spMkLst>
            <pc:docMk/>
            <pc:sldMk cId="1320488038" sldId="275"/>
            <ac:spMk id="53" creationId="{3BB1B5C3-90E1-1747-81CE-CCDB79317681}"/>
          </ac:spMkLst>
        </pc:spChg>
        <pc:spChg chg="mod">
          <ac:chgData name="Ermelinda Maria Coelho Mesquita Gerardo" userId="28a031fd-22ae-4274-b6fc-1b57090867b2" providerId="ADAL" clId="{32A3ED06-F29A-834E-B82A-DBD61493E1BB}" dt="2024-01-30T05:49:56.672" v="416" actId="1076"/>
          <ac:spMkLst>
            <pc:docMk/>
            <pc:sldMk cId="1320488038" sldId="275"/>
            <ac:spMk id="56" creationId="{02BFA3DC-7124-A245-ACD8-6D02674BF4DC}"/>
          </ac:spMkLst>
        </pc:spChg>
        <pc:spChg chg="mod">
          <ac:chgData name="Ermelinda Maria Coelho Mesquita Gerardo" userId="28a031fd-22ae-4274-b6fc-1b57090867b2" providerId="ADAL" clId="{32A3ED06-F29A-834E-B82A-DBD61493E1BB}" dt="2024-01-30T05:50:21.620" v="421" actId="1076"/>
          <ac:spMkLst>
            <pc:docMk/>
            <pc:sldMk cId="1320488038" sldId="275"/>
            <ac:spMk id="57" creationId="{65478769-4703-D94E-8546-E76800476222}"/>
          </ac:spMkLst>
        </pc:spChg>
        <pc:picChg chg="del">
          <ac:chgData name="Ermelinda Maria Coelho Mesquita Gerardo" userId="28a031fd-22ae-4274-b6fc-1b57090867b2" providerId="ADAL" clId="{32A3ED06-F29A-834E-B82A-DBD61493E1BB}" dt="2024-01-30T05:49:34.107" v="358" actId="478"/>
          <ac:picMkLst>
            <pc:docMk/>
            <pc:sldMk cId="1320488038" sldId="275"/>
            <ac:picMk id="45" creationId="{0FAED41E-2241-6E4D-99D2-1047592154FB}"/>
          </ac:picMkLst>
        </pc:picChg>
        <pc:picChg chg="mod">
          <ac:chgData name="Ermelinda Maria Coelho Mesquita Gerardo" userId="28a031fd-22ae-4274-b6fc-1b57090867b2" providerId="ADAL" clId="{32A3ED06-F29A-834E-B82A-DBD61493E1BB}" dt="2024-01-30T05:49:56.672" v="416" actId="1076"/>
          <ac:picMkLst>
            <pc:docMk/>
            <pc:sldMk cId="1320488038" sldId="275"/>
            <ac:picMk id="51" creationId="{76074A7C-1E98-1B44-8E8E-7835FE2912E3}"/>
          </ac:picMkLst>
        </pc:picChg>
        <pc:picChg chg="mod">
          <ac:chgData name="Ermelinda Maria Coelho Mesquita Gerardo" userId="28a031fd-22ae-4274-b6fc-1b57090867b2" providerId="ADAL" clId="{32A3ED06-F29A-834E-B82A-DBD61493E1BB}" dt="2024-01-30T05:49:56.672" v="416" actId="1076"/>
          <ac:picMkLst>
            <pc:docMk/>
            <pc:sldMk cId="1320488038" sldId="275"/>
            <ac:picMk id="54" creationId="{417D2857-5015-6E45-B68A-05BB0D4493D6}"/>
          </ac:picMkLst>
        </pc:picChg>
        <pc:picChg chg="mod">
          <ac:chgData name="Ermelinda Maria Coelho Mesquita Gerardo" userId="28a031fd-22ae-4274-b6fc-1b57090867b2" providerId="ADAL" clId="{32A3ED06-F29A-834E-B82A-DBD61493E1BB}" dt="2024-01-30T05:49:56.672" v="416" actId="1076"/>
          <ac:picMkLst>
            <pc:docMk/>
            <pc:sldMk cId="1320488038" sldId="275"/>
            <ac:picMk id="55" creationId="{A36613AB-437F-D94B-A8D5-1862CEA227F9}"/>
          </ac:picMkLst>
        </pc:picChg>
      </pc:sldChg>
      <pc:sldChg chg="addSp modSp mod modTransition">
        <pc:chgData name="Ermelinda Maria Coelho Mesquita Gerardo" userId="28a031fd-22ae-4274-b6fc-1b57090867b2" providerId="ADAL" clId="{32A3ED06-F29A-834E-B82A-DBD61493E1BB}" dt="2024-01-30T06:03:50.023" v="722"/>
        <pc:sldMkLst>
          <pc:docMk/>
          <pc:sldMk cId="1254768135" sldId="281"/>
        </pc:sldMkLst>
        <pc:spChg chg="mod">
          <ac:chgData name="Ermelinda Maria Coelho Mesquita Gerardo" userId="28a031fd-22ae-4274-b6fc-1b57090867b2" providerId="ADAL" clId="{32A3ED06-F29A-834E-B82A-DBD61493E1BB}" dt="2024-01-30T05:39:41.455" v="41" actId="14100"/>
          <ac:spMkLst>
            <pc:docMk/>
            <pc:sldMk cId="1254768135" sldId="281"/>
            <ac:spMk id="3" creationId="{1B0E55EA-A621-44F8-87FB-A9F7FA57558D}"/>
          </ac:spMkLst>
        </pc:spChg>
        <pc:spChg chg="add mod">
          <ac:chgData name="Ermelinda Maria Coelho Mesquita Gerardo" userId="28a031fd-22ae-4274-b6fc-1b57090867b2" providerId="ADAL" clId="{32A3ED06-F29A-834E-B82A-DBD61493E1BB}" dt="2024-01-30T05:39:37.391" v="40" actId="14100"/>
          <ac:spMkLst>
            <pc:docMk/>
            <pc:sldMk cId="1254768135" sldId="281"/>
            <ac:spMk id="6" creationId="{A96DEA3F-DDB0-0442-88AA-2A9B4633A1B5}"/>
          </ac:spMkLst>
        </pc:spChg>
        <pc:spChg chg="add mod">
          <ac:chgData name="Ermelinda Maria Coelho Mesquita Gerardo" userId="28a031fd-22ae-4274-b6fc-1b57090867b2" providerId="ADAL" clId="{32A3ED06-F29A-834E-B82A-DBD61493E1BB}" dt="2024-01-30T05:39:56.180" v="42"/>
          <ac:spMkLst>
            <pc:docMk/>
            <pc:sldMk cId="1254768135" sldId="281"/>
            <ac:spMk id="7" creationId="{9A56E221-C075-B049-8611-4D960A67943C}"/>
          </ac:spMkLst>
        </pc:spChg>
      </pc:sldChg>
      <pc:sldChg chg="addSp delSp modSp mod modTransition">
        <pc:chgData name="Ermelinda Maria Coelho Mesquita Gerardo" userId="28a031fd-22ae-4274-b6fc-1b57090867b2" providerId="ADAL" clId="{32A3ED06-F29A-834E-B82A-DBD61493E1BB}" dt="2024-01-30T06:03:50.023" v="722"/>
        <pc:sldMkLst>
          <pc:docMk/>
          <pc:sldMk cId="886067349" sldId="285"/>
        </pc:sldMkLst>
        <pc:spChg chg="add mod">
          <ac:chgData name="Ermelinda Maria Coelho Mesquita Gerardo" userId="28a031fd-22ae-4274-b6fc-1b57090867b2" providerId="ADAL" clId="{32A3ED06-F29A-834E-B82A-DBD61493E1BB}" dt="2024-01-30T05:46:08.909" v="264" actId="1076"/>
          <ac:spMkLst>
            <pc:docMk/>
            <pc:sldMk cId="886067349" sldId="285"/>
            <ac:spMk id="14" creationId="{0E07B5FE-31C7-684E-857C-5AF4CE5BA8D9}"/>
          </ac:spMkLst>
        </pc:spChg>
        <pc:spChg chg="mod">
          <ac:chgData name="Ermelinda Maria Coelho Mesquita Gerardo" userId="28a031fd-22ae-4274-b6fc-1b57090867b2" providerId="ADAL" clId="{32A3ED06-F29A-834E-B82A-DBD61493E1BB}" dt="2024-01-30T05:13:42.996" v="12" actId="20577"/>
          <ac:spMkLst>
            <pc:docMk/>
            <pc:sldMk cId="886067349" sldId="285"/>
            <ac:spMk id="36" creationId="{26BE22D0-E892-5148-809D-17694006C58B}"/>
          </ac:spMkLst>
        </pc:spChg>
        <pc:spChg chg="del mod">
          <ac:chgData name="Ermelinda Maria Coelho Mesquita Gerardo" userId="28a031fd-22ae-4274-b6fc-1b57090867b2" providerId="ADAL" clId="{32A3ED06-F29A-834E-B82A-DBD61493E1BB}" dt="2024-01-30T05:45:44.510" v="246" actId="478"/>
          <ac:spMkLst>
            <pc:docMk/>
            <pc:sldMk cId="886067349" sldId="285"/>
            <ac:spMk id="37" creationId="{4A2DA1B4-984F-B549-A60D-EAA97B884C11}"/>
          </ac:spMkLst>
        </pc:spChg>
        <pc:spChg chg="mod">
          <ac:chgData name="Ermelinda Maria Coelho Mesquita Gerardo" userId="28a031fd-22ae-4274-b6fc-1b57090867b2" providerId="ADAL" clId="{32A3ED06-F29A-834E-B82A-DBD61493E1BB}" dt="2024-01-30T05:46:03.198" v="262" actId="20577"/>
          <ac:spMkLst>
            <pc:docMk/>
            <pc:sldMk cId="886067349" sldId="285"/>
            <ac:spMk id="39" creationId="{4A57B8B7-5F0F-5249-929D-0DA4AA0E1581}"/>
          </ac:spMkLst>
        </pc:spChg>
        <pc:spChg chg="mod">
          <ac:chgData name="Ermelinda Maria Coelho Mesquita Gerardo" userId="28a031fd-22ae-4274-b6fc-1b57090867b2" providerId="ADAL" clId="{32A3ED06-F29A-834E-B82A-DBD61493E1BB}" dt="2024-01-30T05:56:59.678" v="710" actId="1076"/>
          <ac:spMkLst>
            <pc:docMk/>
            <pc:sldMk cId="886067349" sldId="285"/>
            <ac:spMk id="41" creationId="{4A14AE27-1D47-9645-B8E0-11379585402C}"/>
          </ac:spMkLst>
        </pc:spChg>
        <pc:spChg chg="del mod">
          <ac:chgData name="Ermelinda Maria Coelho Mesquita Gerardo" userId="28a031fd-22ae-4274-b6fc-1b57090867b2" providerId="ADAL" clId="{32A3ED06-F29A-834E-B82A-DBD61493E1BB}" dt="2024-01-30T05:50:33.002" v="424" actId="478"/>
          <ac:spMkLst>
            <pc:docMk/>
            <pc:sldMk cId="886067349" sldId="285"/>
            <ac:spMk id="44" creationId="{FE4E9236-D2D9-9E4B-9B85-844E0973141F}"/>
          </ac:spMkLst>
        </pc:spChg>
        <pc:spChg chg="mod">
          <ac:chgData name="Ermelinda Maria Coelho Mesquita Gerardo" userId="28a031fd-22ae-4274-b6fc-1b57090867b2" providerId="ADAL" clId="{32A3ED06-F29A-834E-B82A-DBD61493E1BB}" dt="2024-01-30T05:57:04.232" v="712" actId="20577"/>
          <ac:spMkLst>
            <pc:docMk/>
            <pc:sldMk cId="886067349" sldId="285"/>
            <ac:spMk id="46" creationId="{B70BB614-81EA-3D4D-8377-F750AF9675B1}"/>
          </ac:spMkLst>
        </pc:spChg>
        <pc:graphicFrameChg chg="del">
          <ac:chgData name="Ermelinda Maria Coelho Mesquita Gerardo" userId="28a031fd-22ae-4274-b6fc-1b57090867b2" providerId="ADAL" clId="{32A3ED06-F29A-834E-B82A-DBD61493E1BB}" dt="2024-01-30T05:50:31.230" v="423" actId="478"/>
          <ac:graphicFrameMkLst>
            <pc:docMk/>
            <pc:sldMk cId="886067349" sldId="285"/>
            <ac:graphicFrameMk id="43" creationId="{B3FCC888-68BA-F249-B12E-B7F9D9985518}"/>
          </ac:graphicFrameMkLst>
        </pc:graphicFrameChg>
        <pc:picChg chg="mod">
          <ac:chgData name="Ermelinda Maria Coelho Mesquita Gerardo" userId="28a031fd-22ae-4274-b6fc-1b57090867b2" providerId="ADAL" clId="{32A3ED06-F29A-834E-B82A-DBD61493E1BB}" dt="2024-01-30T05:56:55.596" v="709" actId="1076"/>
          <ac:picMkLst>
            <pc:docMk/>
            <pc:sldMk cId="886067349" sldId="285"/>
            <ac:picMk id="38" creationId="{B730498A-8CB9-B449-AF19-5FB5A094C1AD}"/>
          </ac:picMkLst>
        </pc:picChg>
        <pc:picChg chg="mod">
          <ac:chgData name="Ermelinda Maria Coelho Mesquita Gerardo" userId="28a031fd-22ae-4274-b6fc-1b57090867b2" providerId="ADAL" clId="{32A3ED06-F29A-834E-B82A-DBD61493E1BB}" dt="2024-01-30T05:56:59.678" v="710" actId="1076"/>
          <ac:picMkLst>
            <pc:docMk/>
            <pc:sldMk cId="886067349" sldId="285"/>
            <ac:picMk id="42" creationId="{1632D35C-6D2E-0840-9E9F-9A0D256E1C48}"/>
          </ac:picMkLst>
        </pc:picChg>
      </pc:sldChg>
      <pc:sldChg chg="addSp delSp modSp mod ord modTransition">
        <pc:chgData name="Ermelinda Maria Coelho Mesquita Gerardo" userId="28a031fd-22ae-4274-b6fc-1b57090867b2" providerId="ADAL" clId="{32A3ED06-F29A-834E-B82A-DBD61493E1BB}" dt="2024-01-30T06:15:19.173" v="733"/>
        <pc:sldMkLst>
          <pc:docMk/>
          <pc:sldMk cId="2497615688" sldId="286"/>
        </pc:sldMkLst>
        <pc:spChg chg="del">
          <ac:chgData name="Ermelinda Maria Coelho Mesquita Gerardo" userId="28a031fd-22ae-4274-b6fc-1b57090867b2" providerId="ADAL" clId="{32A3ED06-F29A-834E-B82A-DBD61493E1BB}" dt="2024-01-30T06:15:18.836" v="732" actId="478"/>
          <ac:spMkLst>
            <pc:docMk/>
            <pc:sldMk cId="2497615688" sldId="286"/>
            <ac:spMk id="15" creationId="{292D170C-2FA5-5044-AF4E-99E034055B76}"/>
          </ac:spMkLst>
        </pc:spChg>
        <pc:spChg chg="add del mod">
          <ac:chgData name="Ermelinda Maria Coelho Mesquita Gerardo" userId="28a031fd-22ae-4274-b6fc-1b57090867b2" providerId="ADAL" clId="{32A3ED06-F29A-834E-B82A-DBD61493E1BB}" dt="2024-01-30T06:15:18.836" v="732" actId="478"/>
          <ac:spMkLst>
            <pc:docMk/>
            <pc:sldMk cId="2497615688" sldId="286"/>
            <ac:spMk id="17" creationId="{AF6B4F93-FF44-7040-B4A2-52004D0BAFB3}"/>
          </ac:spMkLst>
        </pc:spChg>
        <pc:spChg chg="del mod">
          <ac:chgData name="Ermelinda Maria Coelho Mesquita Gerardo" userId="28a031fd-22ae-4274-b6fc-1b57090867b2" providerId="ADAL" clId="{32A3ED06-F29A-834E-B82A-DBD61493E1BB}" dt="2024-01-30T06:03:17.539" v="718" actId="478"/>
          <ac:spMkLst>
            <pc:docMk/>
            <pc:sldMk cId="2497615688" sldId="286"/>
            <ac:spMk id="19" creationId="{0874B2C8-7D19-8944-A35E-19D591168F51}"/>
          </ac:spMkLst>
        </pc:spChg>
        <pc:spChg chg="del mod">
          <ac:chgData name="Ermelinda Maria Coelho Mesquita Gerardo" userId="28a031fd-22ae-4274-b6fc-1b57090867b2" providerId="ADAL" clId="{32A3ED06-F29A-834E-B82A-DBD61493E1BB}" dt="2024-01-30T06:03:17.539" v="718" actId="478"/>
          <ac:spMkLst>
            <pc:docMk/>
            <pc:sldMk cId="2497615688" sldId="286"/>
            <ac:spMk id="21" creationId="{6A7BCA02-DF17-2A48-A1C9-C7FD574F885B}"/>
          </ac:spMkLst>
        </pc:spChg>
        <pc:spChg chg="mod">
          <ac:chgData name="Ermelinda Maria Coelho Mesquita Gerardo" userId="28a031fd-22ae-4274-b6fc-1b57090867b2" providerId="ADAL" clId="{32A3ED06-F29A-834E-B82A-DBD61493E1BB}" dt="2024-01-30T05:42:30.984" v="231" actId="20577"/>
          <ac:spMkLst>
            <pc:docMk/>
            <pc:sldMk cId="2497615688" sldId="286"/>
            <ac:spMk id="24" creationId="{1479BD77-A3D1-424F-BE5C-EDD4974B18DB}"/>
          </ac:spMkLst>
        </pc:spChg>
        <pc:spChg chg="add mod">
          <ac:chgData name="Ermelinda Maria Coelho Mesquita Gerardo" userId="28a031fd-22ae-4274-b6fc-1b57090867b2" providerId="ADAL" clId="{32A3ED06-F29A-834E-B82A-DBD61493E1BB}" dt="2024-01-30T06:15:19.173" v="733"/>
          <ac:spMkLst>
            <pc:docMk/>
            <pc:sldMk cId="2497615688" sldId="286"/>
            <ac:spMk id="25" creationId="{09BF2F1A-0BCD-3646-887A-B97EE08D0C47}"/>
          </ac:spMkLst>
        </pc:spChg>
        <pc:spChg chg="add mod">
          <ac:chgData name="Ermelinda Maria Coelho Mesquita Gerardo" userId="28a031fd-22ae-4274-b6fc-1b57090867b2" providerId="ADAL" clId="{32A3ED06-F29A-834E-B82A-DBD61493E1BB}" dt="2024-01-30T06:15:19.173" v="733"/>
          <ac:spMkLst>
            <pc:docMk/>
            <pc:sldMk cId="2497615688" sldId="286"/>
            <ac:spMk id="26" creationId="{4FCECD72-7B01-2E49-BDB6-8E7BB7C641FA}"/>
          </ac:spMkLst>
        </pc:spChg>
      </pc:sldChg>
      <pc:sldChg chg="modSp mod modTransition">
        <pc:chgData name="Ermelinda Maria Coelho Mesquita Gerardo" userId="28a031fd-22ae-4274-b6fc-1b57090867b2" providerId="ADAL" clId="{32A3ED06-F29A-834E-B82A-DBD61493E1BB}" dt="2024-01-30T06:15:54.049" v="740"/>
        <pc:sldMkLst>
          <pc:docMk/>
          <pc:sldMk cId="2261724899" sldId="287"/>
        </pc:sldMkLst>
        <pc:spChg chg="mod">
          <ac:chgData name="Ermelinda Maria Coelho Mesquita Gerardo" userId="28a031fd-22ae-4274-b6fc-1b57090867b2" providerId="ADAL" clId="{32A3ED06-F29A-834E-B82A-DBD61493E1BB}" dt="2024-01-30T05:42:52.367" v="236" actId="1076"/>
          <ac:spMkLst>
            <pc:docMk/>
            <pc:sldMk cId="2261724899" sldId="287"/>
            <ac:spMk id="25" creationId="{6B1F2BC0-28ED-1342-B4A8-F22161833F22}"/>
          </ac:spMkLst>
        </pc:spChg>
        <pc:spChg chg="mod">
          <ac:chgData name="Ermelinda Maria Coelho Mesquita Gerardo" userId="28a031fd-22ae-4274-b6fc-1b57090867b2" providerId="ADAL" clId="{32A3ED06-F29A-834E-B82A-DBD61493E1BB}" dt="2024-01-30T05:42:55.091" v="237" actId="403"/>
          <ac:spMkLst>
            <pc:docMk/>
            <pc:sldMk cId="2261724899" sldId="287"/>
            <ac:spMk id="26" creationId="{2234F6E8-3536-CE4B-97DF-B191188B5E1D}"/>
          </ac:spMkLst>
        </pc:spChg>
        <pc:cxnChg chg="mod">
          <ac:chgData name="Ermelinda Maria Coelho Mesquita Gerardo" userId="28a031fd-22ae-4274-b6fc-1b57090867b2" providerId="ADAL" clId="{32A3ED06-F29A-834E-B82A-DBD61493E1BB}" dt="2024-01-30T05:43:03.704" v="238" actId="1582"/>
          <ac:cxnSpMkLst>
            <pc:docMk/>
            <pc:sldMk cId="2261724899" sldId="287"/>
            <ac:cxnSpMk id="27" creationId="{B5342CDD-2BA7-2E47-AA72-06E71EC2C212}"/>
          </ac:cxnSpMkLst>
        </pc:cxnChg>
      </pc:sldChg>
      <pc:sldChg chg="modSp mod modTransition">
        <pc:chgData name="Ermelinda Maria Coelho Mesquita Gerardo" userId="28a031fd-22ae-4274-b6fc-1b57090867b2" providerId="ADAL" clId="{32A3ED06-F29A-834E-B82A-DBD61493E1BB}" dt="2024-01-30T06:02:43.779" v="713"/>
        <pc:sldMkLst>
          <pc:docMk/>
          <pc:sldMk cId="497494970" sldId="289"/>
        </pc:sldMkLst>
        <pc:spChg chg="mod">
          <ac:chgData name="Ermelinda Maria Coelho Mesquita Gerardo" userId="28a031fd-22ae-4274-b6fc-1b57090867b2" providerId="ADAL" clId="{32A3ED06-F29A-834E-B82A-DBD61493E1BB}" dt="2024-01-30T05:15:01.560" v="27" actId="20577"/>
          <ac:spMkLst>
            <pc:docMk/>
            <pc:sldMk cId="497494970" sldId="289"/>
            <ac:spMk id="14" creationId="{8CF6C8BF-E827-3448-B881-B69FF9006D60}"/>
          </ac:spMkLst>
        </pc:spChg>
      </pc:sldChg>
      <pc:sldChg chg="addSp delSp modSp add mod modTransition">
        <pc:chgData name="Ermelinda Maria Coelho Mesquita Gerardo" userId="28a031fd-22ae-4274-b6fc-1b57090867b2" providerId="ADAL" clId="{32A3ED06-F29A-834E-B82A-DBD61493E1BB}" dt="2024-01-30T06:16:01.806" v="741" actId="1076"/>
        <pc:sldMkLst>
          <pc:docMk/>
          <pc:sldMk cId="2752427394" sldId="290"/>
        </pc:sldMkLst>
        <pc:spChg chg="add mod">
          <ac:chgData name="Ermelinda Maria Coelho Mesquita Gerardo" userId="28a031fd-22ae-4274-b6fc-1b57090867b2" providerId="ADAL" clId="{32A3ED06-F29A-834E-B82A-DBD61493E1BB}" dt="2024-01-30T06:16:01.806" v="741" actId="1076"/>
          <ac:spMkLst>
            <pc:docMk/>
            <pc:sldMk cId="2752427394" sldId="290"/>
            <ac:spMk id="14" creationId="{E8559CC9-7455-0D4F-8DA0-CA9B1863ECCA}"/>
          </ac:spMkLst>
        </pc:spChg>
        <pc:spChg chg="add del mod">
          <ac:chgData name="Ermelinda Maria Coelho Mesquita Gerardo" userId="28a031fd-22ae-4274-b6fc-1b57090867b2" providerId="ADAL" clId="{32A3ED06-F29A-834E-B82A-DBD61493E1BB}" dt="2024-01-30T05:53:55.915" v="531" actId="21"/>
          <ac:spMkLst>
            <pc:docMk/>
            <pc:sldMk cId="2752427394" sldId="290"/>
            <ac:spMk id="16" creationId="{D74FA606-634A-A14C-AA05-87C5DD14BB0E}"/>
          </ac:spMkLst>
        </pc:spChg>
        <pc:spChg chg="add mod">
          <ac:chgData name="Ermelinda Maria Coelho Mesquita Gerardo" userId="28a031fd-22ae-4274-b6fc-1b57090867b2" providerId="ADAL" clId="{32A3ED06-F29A-834E-B82A-DBD61493E1BB}" dt="2024-01-30T05:51:48.609" v="498" actId="20577"/>
          <ac:spMkLst>
            <pc:docMk/>
            <pc:sldMk cId="2752427394" sldId="290"/>
            <ac:spMk id="17" creationId="{2B549A8C-9A4E-A847-B61E-B93999486245}"/>
          </ac:spMkLst>
        </pc:spChg>
        <pc:spChg chg="add mod">
          <ac:chgData name="Ermelinda Maria Coelho Mesquita Gerardo" userId="28a031fd-22ae-4274-b6fc-1b57090867b2" providerId="ADAL" clId="{32A3ED06-F29A-834E-B82A-DBD61493E1BB}" dt="2024-01-30T05:54:02.924" v="535" actId="1076"/>
          <ac:spMkLst>
            <pc:docMk/>
            <pc:sldMk cId="2752427394" sldId="290"/>
            <ac:spMk id="18" creationId="{9D76D80C-F5D1-3241-9B0B-B01C82F00A7B}"/>
          </ac:spMkLst>
        </pc:spChg>
        <pc:spChg chg="del">
          <ac:chgData name="Ermelinda Maria Coelho Mesquita Gerardo" userId="28a031fd-22ae-4274-b6fc-1b57090867b2" providerId="ADAL" clId="{32A3ED06-F29A-834E-B82A-DBD61493E1BB}" dt="2024-01-30T05:48:28.773" v="319" actId="478"/>
          <ac:spMkLst>
            <pc:docMk/>
            <pc:sldMk cId="2752427394" sldId="290"/>
            <ac:spMk id="49" creationId="{F9832D22-75D6-004A-9E2A-EBBA17533902}"/>
          </ac:spMkLst>
        </pc:spChg>
        <pc:spChg chg="del">
          <ac:chgData name="Ermelinda Maria Coelho Mesquita Gerardo" userId="28a031fd-22ae-4274-b6fc-1b57090867b2" providerId="ADAL" clId="{32A3ED06-F29A-834E-B82A-DBD61493E1BB}" dt="2024-01-30T05:48:28.773" v="319" actId="478"/>
          <ac:spMkLst>
            <pc:docMk/>
            <pc:sldMk cId="2752427394" sldId="290"/>
            <ac:spMk id="50" creationId="{D8CC511A-60FE-0F40-89E0-342C7C1CAB18}"/>
          </ac:spMkLst>
        </pc:spChg>
        <pc:spChg chg="del">
          <ac:chgData name="Ermelinda Maria Coelho Mesquita Gerardo" userId="28a031fd-22ae-4274-b6fc-1b57090867b2" providerId="ADAL" clId="{32A3ED06-F29A-834E-B82A-DBD61493E1BB}" dt="2024-01-30T05:48:28.773" v="319" actId="478"/>
          <ac:spMkLst>
            <pc:docMk/>
            <pc:sldMk cId="2752427394" sldId="290"/>
            <ac:spMk id="52" creationId="{B2788DC6-4D7F-3841-8B60-478FA24F0BDA}"/>
          </ac:spMkLst>
        </pc:spChg>
        <pc:spChg chg="del">
          <ac:chgData name="Ermelinda Maria Coelho Mesquita Gerardo" userId="28a031fd-22ae-4274-b6fc-1b57090867b2" providerId="ADAL" clId="{32A3ED06-F29A-834E-B82A-DBD61493E1BB}" dt="2024-01-30T05:48:28.773" v="319" actId="478"/>
          <ac:spMkLst>
            <pc:docMk/>
            <pc:sldMk cId="2752427394" sldId="290"/>
            <ac:spMk id="53" creationId="{3BB1B5C3-90E1-1747-81CE-CCDB79317681}"/>
          </ac:spMkLst>
        </pc:spChg>
        <pc:spChg chg="del">
          <ac:chgData name="Ermelinda Maria Coelho Mesquita Gerardo" userId="28a031fd-22ae-4274-b6fc-1b57090867b2" providerId="ADAL" clId="{32A3ED06-F29A-834E-B82A-DBD61493E1BB}" dt="2024-01-30T05:48:28.773" v="319" actId="478"/>
          <ac:spMkLst>
            <pc:docMk/>
            <pc:sldMk cId="2752427394" sldId="290"/>
            <ac:spMk id="56" creationId="{02BFA3DC-7124-A245-ACD8-6D02674BF4DC}"/>
          </ac:spMkLst>
        </pc:spChg>
        <pc:spChg chg="del">
          <ac:chgData name="Ermelinda Maria Coelho Mesquita Gerardo" userId="28a031fd-22ae-4274-b6fc-1b57090867b2" providerId="ADAL" clId="{32A3ED06-F29A-834E-B82A-DBD61493E1BB}" dt="2024-01-30T05:48:28.773" v="319" actId="478"/>
          <ac:spMkLst>
            <pc:docMk/>
            <pc:sldMk cId="2752427394" sldId="290"/>
            <ac:spMk id="57" creationId="{65478769-4703-D94E-8546-E76800476222}"/>
          </ac:spMkLst>
        </pc:spChg>
        <pc:graphicFrameChg chg="add mod modGraphic">
          <ac:chgData name="Ermelinda Maria Coelho Mesquita Gerardo" userId="28a031fd-22ae-4274-b6fc-1b57090867b2" providerId="ADAL" clId="{32A3ED06-F29A-834E-B82A-DBD61493E1BB}" dt="2024-01-30T05:53:59.124" v="533" actId="1076"/>
          <ac:graphicFrameMkLst>
            <pc:docMk/>
            <pc:sldMk cId="2752427394" sldId="290"/>
            <ac:graphicFrameMk id="13" creationId="{495ADBA5-98BB-D24B-9965-9F948480E39B}"/>
          </ac:graphicFrameMkLst>
        </pc:graphicFrameChg>
        <pc:picChg chg="del">
          <ac:chgData name="Ermelinda Maria Coelho Mesquita Gerardo" userId="28a031fd-22ae-4274-b6fc-1b57090867b2" providerId="ADAL" clId="{32A3ED06-F29A-834E-B82A-DBD61493E1BB}" dt="2024-01-30T05:49:32.407" v="357" actId="478"/>
          <ac:picMkLst>
            <pc:docMk/>
            <pc:sldMk cId="2752427394" sldId="290"/>
            <ac:picMk id="45" creationId="{0FAED41E-2241-6E4D-99D2-1047592154FB}"/>
          </ac:picMkLst>
        </pc:picChg>
        <pc:picChg chg="del">
          <ac:chgData name="Ermelinda Maria Coelho Mesquita Gerardo" userId="28a031fd-22ae-4274-b6fc-1b57090867b2" providerId="ADAL" clId="{32A3ED06-F29A-834E-B82A-DBD61493E1BB}" dt="2024-01-30T05:48:28.773" v="319" actId="478"/>
          <ac:picMkLst>
            <pc:docMk/>
            <pc:sldMk cId="2752427394" sldId="290"/>
            <ac:picMk id="51" creationId="{76074A7C-1E98-1B44-8E8E-7835FE2912E3}"/>
          </ac:picMkLst>
        </pc:picChg>
        <pc:picChg chg="del">
          <ac:chgData name="Ermelinda Maria Coelho Mesquita Gerardo" userId="28a031fd-22ae-4274-b6fc-1b57090867b2" providerId="ADAL" clId="{32A3ED06-F29A-834E-B82A-DBD61493E1BB}" dt="2024-01-30T05:48:28.773" v="319" actId="478"/>
          <ac:picMkLst>
            <pc:docMk/>
            <pc:sldMk cId="2752427394" sldId="290"/>
            <ac:picMk id="54" creationId="{417D2857-5015-6E45-B68A-05BB0D4493D6}"/>
          </ac:picMkLst>
        </pc:picChg>
        <pc:picChg chg="del">
          <ac:chgData name="Ermelinda Maria Coelho Mesquita Gerardo" userId="28a031fd-22ae-4274-b6fc-1b57090867b2" providerId="ADAL" clId="{32A3ED06-F29A-834E-B82A-DBD61493E1BB}" dt="2024-01-30T05:48:28.773" v="319" actId="478"/>
          <ac:picMkLst>
            <pc:docMk/>
            <pc:sldMk cId="2752427394" sldId="290"/>
            <ac:picMk id="55" creationId="{A36613AB-437F-D94B-A8D5-1862CEA227F9}"/>
          </ac:picMkLst>
        </pc:picChg>
      </pc:sldChg>
      <pc:sldChg chg="delSp modSp add mod ord modTransition">
        <pc:chgData name="Ermelinda Maria Coelho Mesquita Gerardo" userId="28a031fd-22ae-4274-b6fc-1b57090867b2" providerId="ADAL" clId="{32A3ED06-F29A-834E-B82A-DBD61493E1BB}" dt="2024-01-30T06:02:43.779" v="713"/>
        <pc:sldMkLst>
          <pc:docMk/>
          <pc:sldMk cId="4014542591" sldId="291"/>
        </pc:sldMkLst>
        <pc:spChg chg="del mod">
          <ac:chgData name="Ermelinda Maria Coelho Mesquita Gerardo" userId="28a031fd-22ae-4274-b6fc-1b57090867b2" providerId="ADAL" clId="{32A3ED06-F29A-834E-B82A-DBD61493E1BB}" dt="2024-01-30T05:52:51.544" v="511" actId="478"/>
          <ac:spMkLst>
            <pc:docMk/>
            <pc:sldMk cId="4014542591" sldId="291"/>
            <ac:spMk id="14" creationId="{3A8FB307-7A44-284D-A869-755E6744CA79}"/>
          </ac:spMkLst>
        </pc:spChg>
        <pc:spChg chg="del">
          <ac:chgData name="Ermelinda Maria Coelho Mesquita Gerardo" userId="28a031fd-22ae-4274-b6fc-1b57090867b2" providerId="ADAL" clId="{32A3ED06-F29A-834E-B82A-DBD61493E1BB}" dt="2024-01-30T05:52:48.604" v="510" actId="478"/>
          <ac:spMkLst>
            <pc:docMk/>
            <pc:sldMk cId="4014542591" sldId="291"/>
            <ac:spMk id="50" creationId="{D8CC511A-60FE-0F40-89E0-342C7C1CAB18}"/>
          </ac:spMkLst>
        </pc:spChg>
        <pc:spChg chg="del">
          <ac:chgData name="Ermelinda Maria Coelho Mesquita Gerardo" userId="28a031fd-22ae-4274-b6fc-1b57090867b2" providerId="ADAL" clId="{32A3ED06-F29A-834E-B82A-DBD61493E1BB}" dt="2024-01-30T05:52:48.604" v="510" actId="478"/>
          <ac:spMkLst>
            <pc:docMk/>
            <pc:sldMk cId="4014542591" sldId="291"/>
            <ac:spMk id="52" creationId="{B2788DC6-4D7F-3841-8B60-478FA24F0BDA}"/>
          </ac:spMkLst>
        </pc:spChg>
        <pc:spChg chg="del">
          <ac:chgData name="Ermelinda Maria Coelho Mesquita Gerardo" userId="28a031fd-22ae-4274-b6fc-1b57090867b2" providerId="ADAL" clId="{32A3ED06-F29A-834E-B82A-DBD61493E1BB}" dt="2024-01-30T05:52:48.604" v="510" actId="478"/>
          <ac:spMkLst>
            <pc:docMk/>
            <pc:sldMk cId="4014542591" sldId="291"/>
            <ac:spMk id="53" creationId="{3BB1B5C3-90E1-1747-81CE-CCDB79317681}"/>
          </ac:spMkLst>
        </pc:spChg>
        <pc:spChg chg="del">
          <ac:chgData name="Ermelinda Maria Coelho Mesquita Gerardo" userId="28a031fd-22ae-4274-b6fc-1b57090867b2" providerId="ADAL" clId="{32A3ED06-F29A-834E-B82A-DBD61493E1BB}" dt="2024-01-30T05:52:51.544" v="511" actId="478"/>
          <ac:spMkLst>
            <pc:docMk/>
            <pc:sldMk cId="4014542591" sldId="291"/>
            <ac:spMk id="57" creationId="{65478769-4703-D94E-8546-E76800476222}"/>
          </ac:spMkLst>
        </pc:spChg>
        <pc:picChg chg="del">
          <ac:chgData name="Ermelinda Maria Coelho Mesquita Gerardo" userId="28a031fd-22ae-4274-b6fc-1b57090867b2" providerId="ADAL" clId="{32A3ED06-F29A-834E-B82A-DBD61493E1BB}" dt="2024-01-30T05:52:48.604" v="510" actId="478"/>
          <ac:picMkLst>
            <pc:docMk/>
            <pc:sldMk cId="4014542591" sldId="291"/>
            <ac:picMk id="55" creationId="{A36613AB-437F-D94B-A8D5-1862CEA227F9}"/>
          </ac:picMkLst>
        </pc:picChg>
      </pc:sldChg>
      <pc:sldChg chg="add del ord">
        <pc:chgData name="Ermelinda Maria Coelho Mesquita Gerardo" userId="28a031fd-22ae-4274-b6fc-1b57090867b2" providerId="ADAL" clId="{32A3ED06-F29A-834E-B82A-DBD61493E1BB}" dt="2024-01-30T05:53:45.572" v="529" actId="2696"/>
        <pc:sldMkLst>
          <pc:docMk/>
          <pc:sldMk cId="2226439401" sldId="292"/>
        </pc:sldMkLst>
      </pc:sldChg>
      <pc:sldChg chg="delSp modSp add mod modTransition">
        <pc:chgData name="Ermelinda Maria Coelho Mesquita Gerardo" userId="28a031fd-22ae-4274-b6fc-1b57090867b2" providerId="ADAL" clId="{32A3ED06-F29A-834E-B82A-DBD61493E1BB}" dt="2024-01-30T06:02:43.779" v="713"/>
        <pc:sldMkLst>
          <pc:docMk/>
          <pc:sldMk cId="3909517698" sldId="293"/>
        </pc:sldMkLst>
        <pc:spChg chg="del">
          <ac:chgData name="Ermelinda Maria Coelho Mesquita Gerardo" userId="28a031fd-22ae-4274-b6fc-1b57090867b2" providerId="ADAL" clId="{32A3ED06-F29A-834E-B82A-DBD61493E1BB}" dt="2024-01-30T05:53:13.241" v="517" actId="478"/>
          <ac:spMkLst>
            <pc:docMk/>
            <pc:sldMk cId="3909517698" sldId="293"/>
            <ac:spMk id="14" creationId="{3A8FB307-7A44-284D-A869-755E6744CA79}"/>
          </ac:spMkLst>
        </pc:spChg>
        <pc:spChg chg="mod">
          <ac:chgData name="Ermelinda Maria Coelho Mesquita Gerardo" userId="28a031fd-22ae-4274-b6fc-1b57090867b2" providerId="ADAL" clId="{32A3ED06-F29A-834E-B82A-DBD61493E1BB}" dt="2024-01-30T05:53:34.262" v="527" actId="115"/>
          <ac:spMkLst>
            <pc:docMk/>
            <pc:sldMk cId="3909517698" sldId="293"/>
            <ac:spMk id="53" creationId="{3BB1B5C3-90E1-1747-81CE-CCDB79317681}"/>
          </ac:spMkLst>
        </pc:spChg>
      </pc:sldChg>
      <pc:sldChg chg="delSp add mod ord modTransition">
        <pc:chgData name="Ermelinda Maria Coelho Mesquita Gerardo" userId="28a031fd-22ae-4274-b6fc-1b57090867b2" providerId="ADAL" clId="{32A3ED06-F29A-834E-B82A-DBD61493E1BB}" dt="2024-01-30T06:02:43.779" v="713"/>
        <pc:sldMkLst>
          <pc:docMk/>
          <pc:sldMk cId="2665958541" sldId="294"/>
        </pc:sldMkLst>
        <pc:spChg chg="del">
          <ac:chgData name="Ermelinda Maria Coelho Mesquita Gerardo" userId="28a031fd-22ae-4274-b6fc-1b57090867b2" providerId="ADAL" clId="{32A3ED06-F29A-834E-B82A-DBD61493E1BB}" dt="2024-01-30T05:54:10.687" v="538" actId="478"/>
          <ac:spMkLst>
            <pc:docMk/>
            <pc:sldMk cId="2665958541" sldId="294"/>
            <ac:spMk id="14" creationId="{E8559CC9-7455-0D4F-8DA0-CA9B1863ECCA}"/>
          </ac:spMkLst>
        </pc:spChg>
        <pc:graphicFrameChg chg="del">
          <ac:chgData name="Ermelinda Maria Coelho Mesquita Gerardo" userId="28a031fd-22ae-4274-b6fc-1b57090867b2" providerId="ADAL" clId="{32A3ED06-F29A-834E-B82A-DBD61493E1BB}" dt="2024-01-30T05:54:08.193" v="537" actId="478"/>
          <ac:graphicFrameMkLst>
            <pc:docMk/>
            <pc:sldMk cId="2665958541" sldId="294"/>
            <ac:graphicFrameMk id="13" creationId="{495ADBA5-98BB-D24B-9965-9F948480E39B}"/>
          </ac:graphicFrameMkLst>
        </pc:graphicFrameChg>
      </pc:sldChg>
      <pc:sldChg chg="addSp delSp modSp add mod">
        <pc:chgData name="Ermelinda Maria Coelho Mesquita Gerardo" userId="28a031fd-22ae-4274-b6fc-1b57090867b2" providerId="ADAL" clId="{32A3ED06-F29A-834E-B82A-DBD61493E1BB}" dt="2024-01-30T06:15:21.819" v="735"/>
        <pc:sldMkLst>
          <pc:docMk/>
          <pc:sldMk cId="689012839" sldId="295"/>
        </pc:sldMkLst>
        <pc:spChg chg="del">
          <ac:chgData name="Ermelinda Maria Coelho Mesquita Gerardo" userId="28a031fd-22ae-4274-b6fc-1b57090867b2" providerId="ADAL" clId="{32A3ED06-F29A-834E-B82A-DBD61493E1BB}" dt="2024-01-30T06:15:21.495" v="734" actId="478"/>
          <ac:spMkLst>
            <pc:docMk/>
            <pc:sldMk cId="689012839" sldId="295"/>
            <ac:spMk id="15" creationId="{292D170C-2FA5-5044-AF4E-99E034055B76}"/>
          </ac:spMkLst>
        </pc:spChg>
        <pc:spChg chg="del mod">
          <ac:chgData name="Ermelinda Maria Coelho Mesquita Gerardo" userId="28a031fd-22ae-4274-b6fc-1b57090867b2" providerId="ADAL" clId="{32A3ED06-F29A-834E-B82A-DBD61493E1BB}" dt="2024-01-30T06:15:21.495" v="734" actId="478"/>
          <ac:spMkLst>
            <pc:docMk/>
            <pc:sldMk cId="689012839" sldId="295"/>
            <ac:spMk id="17" creationId="{AF6B4F93-FF44-7040-B4A2-52004D0BAFB3}"/>
          </ac:spMkLst>
        </pc:spChg>
        <pc:spChg chg="del">
          <ac:chgData name="Ermelinda Maria Coelho Mesquita Gerardo" userId="28a031fd-22ae-4274-b6fc-1b57090867b2" providerId="ADAL" clId="{32A3ED06-F29A-834E-B82A-DBD61493E1BB}" dt="2024-01-30T06:03:04.395" v="715" actId="478"/>
          <ac:spMkLst>
            <pc:docMk/>
            <pc:sldMk cId="689012839" sldId="295"/>
            <ac:spMk id="19" creationId="{0874B2C8-7D19-8944-A35E-19D591168F51}"/>
          </ac:spMkLst>
        </pc:spChg>
        <pc:spChg chg="del">
          <ac:chgData name="Ermelinda Maria Coelho Mesquita Gerardo" userId="28a031fd-22ae-4274-b6fc-1b57090867b2" providerId="ADAL" clId="{32A3ED06-F29A-834E-B82A-DBD61493E1BB}" dt="2024-01-30T06:03:04.395" v="715" actId="478"/>
          <ac:spMkLst>
            <pc:docMk/>
            <pc:sldMk cId="689012839" sldId="295"/>
            <ac:spMk id="21" creationId="{6A7BCA02-DF17-2A48-A1C9-C7FD574F885B}"/>
          </ac:spMkLst>
        </pc:spChg>
        <pc:spChg chg="del">
          <ac:chgData name="Ermelinda Maria Coelho Mesquita Gerardo" userId="28a031fd-22ae-4274-b6fc-1b57090867b2" providerId="ADAL" clId="{32A3ED06-F29A-834E-B82A-DBD61493E1BB}" dt="2024-01-30T06:03:04.395" v="715" actId="478"/>
          <ac:spMkLst>
            <pc:docMk/>
            <pc:sldMk cId="689012839" sldId="295"/>
            <ac:spMk id="22" creationId="{DF7116DC-0F16-2D4F-8C8A-706CA795A84F}"/>
          </ac:spMkLst>
        </pc:spChg>
        <pc:spChg chg="add mod">
          <ac:chgData name="Ermelinda Maria Coelho Mesquita Gerardo" userId="28a031fd-22ae-4274-b6fc-1b57090867b2" providerId="ADAL" clId="{32A3ED06-F29A-834E-B82A-DBD61493E1BB}" dt="2024-01-30T06:15:21.819" v="735"/>
          <ac:spMkLst>
            <pc:docMk/>
            <pc:sldMk cId="689012839" sldId="295"/>
            <ac:spMk id="25" creationId="{BE41A480-0FEA-9E48-A495-DA3F44CD7B3E}"/>
          </ac:spMkLst>
        </pc:spChg>
        <pc:spChg chg="add mod">
          <ac:chgData name="Ermelinda Maria Coelho Mesquita Gerardo" userId="28a031fd-22ae-4274-b6fc-1b57090867b2" providerId="ADAL" clId="{32A3ED06-F29A-834E-B82A-DBD61493E1BB}" dt="2024-01-30T06:15:21.819" v="735"/>
          <ac:spMkLst>
            <pc:docMk/>
            <pc:sldMk cId="689012839" sldId="295"/>
            <ac:spMk id="26" creationId="{E3011A57-17A1-AA4C-8FEE-BD5DD15DF4AD}"/>
          </ac:spMkLst>
        </pc:spChg>
        <pc:graphicFrameChg chg="del">
          <ac:chgData name="Ermelinda Maria Coelho Mesquita Gerardo" userId="28a031fd-22ae-4274-b6fc-1b57090867b2" providerId="ADAL" clId="{32A3ED06-F29A-834E-B82A-DBD61493E1BB}" dt="2024-01-30T06:03:04.395" v="715" actId="478"/>
          <ac:graphicFrameMkLst>
            <pc:docMk/>
            <pc:sldMk cId="689012839" sldId="295"/>
            <ac:graphicFrameMk id="20" creationId="{9554D655-C4D3-F14D-8F8F-9902D5F87E61}"/>
          </ac:graphicFrameMkLst>
        </pc:graphicFrameChg>
      </pc:sldChg>
      <pc:sldChg chg="modSp add mod">
        <pc:chgData name="Ermelinda Maria Coelho Mesquita Gerardo" userId="28a031fd-22ae-4274-b6fc-1b57090867b2" providerId="ADAL" clId="{32A3ED06-F29A-834E-B82A-DBD61493E1BB}" dt="2024-01-30T06:14:56.538" v="727" actId="14100"/>
        <pc:sldMkLst>
          <pc:docMk/>
          <pc:sldMk cId="2346753474" sldId="296"/>
        </pc:sldMkLst>
        <pc:spChg chg="mod">
          <ac:chgData name="Ermelinda Maria Coelho Mesquita Gerardo" userId="28a031fd-22ae-4274-b6fc-1b57090867b2" providerId="ADAL" clId="{32A3ED06-F29A-834E-B82A-DBD61493E1BB}" dt="2024-01-30T06:14:49.764" v="725" actId="404"/>
          <ac:spMkLst>
            <pc:docMk/>
            <pc:sldMk cId="2346753474" sldId="296"/>
            <ac:spMk id="15" creationId="{292D170C-2FA5-5044-AF4E-99E034055B76}"/>
          </ac:spMkLst>
        </pc:spChg>
        <pc:spChg chg="mod">
          <ac:chgData name="Ermelinda Maria Coelho Mesquita Gerardo" userId="28a031fd-22ae-4274-b6fc-1b57090867b2" providerId="ADAL" clId="{32A3ED06-F29A-834E-B82A-DBD61493E1BB}" dt="2024-01-30T06:14:56.538" v="727" actId="14100"/>
          <ac:spMkLst>
            <pc:docMk/>
            <pc:sldMk cId="2346753474" sldId="296"/>
            <ac:spMk id="17" creationId="{AF6B4F93-FF44-7040-B4A2-52004D0BAFB3}"/>
          </ac:spMkLst>
        </pc:spChg>
      </pc:sldChg>
      <pc:sldChg chg="delSp add mod ord">
        <pc:chgData name="Ermelinda Maria Coelho Mesquita Gerardo" userId="28a031fd-22ae-4274-b6fc-1b57090867b2" providerId="ADAL" clId="{32A3ED06-F29A-834E-B82A-DBD61493E1BB}" dt="2024-01-30T06:15:44.001" v="739" actId="20578"/>
        <pc:sldMkLst>
          <pc:docMk/>
          <pc:sldMk cId="1020074098" sldId="297"/>
        </pc:sldMkLst>
        <pc:spChg chg="del">
          <ac:chgData name="Ermelinda Maria Coelho Mesquita Gerardo" userId="28a031fd-22ae-4274-b6fc-1b57090867b2" providerId="ADAL" clId="{32A3ED06-F29A-834E-B82A-DBD61493E1BB}" dt="2024-01-30T06:15:40.527" v="737" actId="478"/>
          <ac:spMkLst>
            <pc:docMk/>
            <pc:sldMk cId="1020074098" sldId="297"/>
            <ac:spMk id="26" creationId="{2234F6E8-3536-CE4B-97DF-B191188B5E1D}"/>
          </ac:spMkLst>
        </pc:spChg>
        <pc:spChg chg="del">
          <ac:chgData name="Ermelinda Maria Coelho Mesquita Gerardo" userId="28a031fd-22ae-4274-b6fc-1b57090867b2" providerId="ADAL" clId="{32A3ED06-F29A-834E-B82A-DBD61493E1BB}" dt="2024-01-30T06:15:40.527" v="737" actId="478"/>
          <ac:spMkLst>
            <pc:docMk/>
            <pc:sldMk cId="1020074098" sldId="297"/>
            <ac:spMk id="29" creationId="{12739442-A423-F746-AC71-74F6E3D2F640}"/>
          </ac:spMkLst>
        </pc:spChg>
        <pc:picChg chg="del">
          <ac:chgData name="Ermelinda Maria Coelho Mesquita Gerardo" userId="28a031fd-22ae-4274-b6fc-1b57090867b2" providerId="ADAL" clId="{32A3ED06-F29A-834E-B82A-DBD61493E1BB}" dt="2024-01-30T06:15:40.527" v="737" actId="478"/>
          <ac:picMkLst>
            <pc:docMk/>
            <pc:sldMk cId="1020074098" sldId="297"/>
            <ac:picMk id="28" creationId="{6640147A-02C6-4042-9EE0-7E921C7D3C6B}"/>
          </ac:picMkLst>
        </pc:picChg>
        <pc:cxnChg chg="del">
          <ac:chgData name="Ermelinda Maria Coelho Mesquita Gerardo" userId="28a031fd-22ae-4274-b6fc-1b57090867b2" providerId="ADAL" clId="{32A3ED06-F29A-834E-B82A-DBD61493E1BB}" dt="2024-01-30T06:15:42.826" v="738" actId="478"/>
          <ac:cxnSpMkLst>
            <pc:docMk/>
            <pc:sldMk cId="1020074098" sldId="297"/>
            <ac:cxnSpMk id="27" creationId="{B5342CDD-2BA7-2E47-AA72-06E71EC2C212}"/>
          </ac:cxnSpMkLst>
        </pc:cxnChg>
      </pc:sldChg>
      <pc:sldChg chg="add del">
        <pc:chgData name="Ermelinda Maria Coelho Mesquita Gerardo" userId="28a031fd-22ae-4274-b6fc-1b57090867b2" providerId="ADAL" clId="{32A3ED06-F29A-834E-B82A-DBD61493E1BB}" dt="2024-01-30T06:15:03.910" v="729" actId="2890"/>
        <pc:sldMkLst>
          <pc:docMk/>
          <pc:sldMk cId="1424425149" sldId="297"/>
        </pc:sldMkLst>
      </pc:sldChg>
      <pc:sldChg chg="addSp delSp modSp add mod">
        <pc:chgData name="Ermelinda Maria Coelho Mesquita Gerardo" userId="28a031fd-22ae-4274-b6fc-1b57090867b2" providerId="ADAL" clId="{32A3ED06-F29A-834E-B82A-DBD61493E1BB}" dt="2024-01-30T06:59:43.424" v="754" actId="1076"/>
        <pc:sldMkLst>
          <pc:docMk/>
          <pc:sldMk cId="4174027339" sldId="298"/>
        </pc:sldMkLst>
        <pc:spChg chg="del">
          <ac:chgData name="Ermelinda Maria Coelho Mesquita Gerardo" userId="28a031fd-22ae-4274-b6fc-1b57090867b2" providerId="ADAL" clId="{32A3ED06-F29A-834E-B82A-DBD61493E1BB}" dt="2024-01-30T06:58:35.658" v="743" actId="478"/>
          <ac:spMkLst>
            <pc:docMk/>
            <pc:sldMk cId="4174027339" sldId="298"/>
            <ac:spMk id="14" creationId="{0E07B5FE-31C7-684E-857C-5AF4CE5BA8D9}"/>
          </ac:spMkLst>
        </pc:spChg>
        <pc:spChg chg="del">
          <ac:chgData name="Ermelinda Maria Coelho Mesquita Gerardo" userId="28a031fd-22ae-4274-b6fc-1b57090867b2" providerId="ADAL" clId="{32A3ED06-F29A-834E-B82A-DBD61493E1BB}" dt="2024-01-30T06:58:35.658" v="743" actId="478"/>
          <ac:spMkLst>
            <pc:docMk/>
            <pc:sldMk cId="4174027339" sldId="298"/>
            <ac:spMk id="36" creationId="{26BE22D0-E892-5148-809D-17694006C58B}"/>
          </ac:spMkLst>
        </pc:spChg>
        <pc:spChg chg="del">
          <ac:chgData name="Ermelinda Maria Coelho Mesquita Gerardo" userId="28a031fd-22ae-4274-b6fc-1b57090867b2" providerId="ADAL" clId="{32A3ED06-F29A-834E-B82A-DBD61493E1BB}" dt="2024-01-30T06:58:35.658" v="743" actId="478"/>
          <ac:spMkLst>
            <pc:docMk/>
            <pc:sldMk cId="4174027339" sldId="298"/>
            <ac:spMk id="39" creationId="{4A57B8B7-5F0F-5249-929D-0DA4AA0E1581}"/>
          </ac:spMkLst>
        </pc:spChg>
        <pc:spChg chg="del">
          <ac:chgData name="Ermelinda Maria Coelho Mesquita Gerardo" userId="28a031fd-22ae-4274-b6fc-1b57090867b2" providerId="ADAL" clId="{32A3ED06-F29A-834E-B82A-DBD61493E1BB}" dt="2024-01-30T06:58:35.658" v="743" actId="478"/>
          <ac:spMkLst>
            <pc:docMk/>
            <pc:sldMk cId="4174027339" sldId="298"/>
            <ac:spMk id="41" creationId="{4A14AE27-1D47-9645-B8E0-11379585402C}"/>
          </ac:spMkLst>
        </pc:spChg>
        <pc:spChg chg="del">
          <ac:chgData name="Ermelinda Maria Coelho Mesquita Gerardo" userId="28a031fd-22ae-4274-b6fc-1b57090867b2" providerId="ADAL" clId="{32A3ED06-F29A-834E-B82A-DBD61493E1BB}" dt="2024-01-30T06:58:35.658" v="743" actId="478"/>
          <ac:spMkLst>
            <pc:docMk/>
            <pc:sldMk cId="4174027339" sldId="298"/>
            <ac:spMk id="46" creationId="{B70BB614-81EA-3D4D-8377-F750AF9675B1}"/>
          </ac:spMkLst>
        </pc:spChg>
        <pc:picChg chg="add mod">
          <ac:chgData name="Ermelinda Maria Coelho Mesquita Gerardo" userId="28a031fd-22ae-4274-b6fc-1b57090867b2" providerId="ADAL" clId="{32A3ED06-F29A-834E-B82A-DBD61493E1BB}" dt="2024-01-30T06:59:04.837" v="749" actId="1076"/>
          <ac:picMkLst>
            <pc:docMk/>
            <pc:sldMk cId="4174027339" sldId="298"/>
            <ac:picMk id="2" creationId="{F6C8BD92-B45F-1644-B9BC-5A8B9724F8E9}"/>
          </ac:picMkLst>
        </pc:picChg>
        <pc:picChg chg="add mod">
          <ac:chgData name="Ermelinda Maria Coelho Mesquita Gerardo" userId="28a031fd-22ae-4274-b6fc-1b57090867b2" providerId="ADAL" clId="{32A3ED06-F29A-834E-B82A-DBD61493E1BB}" dt="2024-01-30T06:59:43.424" v="754" actId="1076"/>
          <ac:picMkLst>
            <pc:docMk/>
            <pc:sldMk cId="4174027339" sldId="298"/>
            <ac:picMk id="3" creationId="{AEA391FD-24E3-6144-8A99-CEF8292A6DAF}"/>
          </ac:picMkLst>
        </pc:picChg>
        <pc:picChg chg="del">
          <ac:chgData name="Ermelinda Maria Coelho Mesquita Gerardo" userId="28a031fd-22ae-4274-b6fc-1b57090867b2" providerId="ADAL" clId="{32A3ED06-F29A-834E-B82A-DBD61493E1BB}" dt="2024-01-30T06:58:35.658" v="743" actId="478"/>
          <ac:picMkLst>
            <pc:docMk/>
            <pc:sldMk cId="4174027339" sldId="298"/>
            <ac:picMk id="38" creationId="{B730498A-8CB9-B449-AF19-5FB5A094C1AD}"/>
          </ac:picMkLst>
        </pc:picChg>
        <pc:picChg chg="del">
          <ac:chgData name="Ermelinda Maria Coelho Mesquita Gerardo" userId="28a031fd-22ae-4274-b6fc-1b57090867b2" providerId="ADAL" clId="{32A3ED06-F29A-834E-B82A-DBD61493E1BB}" dt="2024-01-30T06:58:35.658" v="743" actId="478"/>
          <ac:picMkLst>
            <pc:docMk/>
            <pc:sldMk cId="4174027339" sldId="298"/>
            <ac:picMk id="42" creationId="{1632D35C-6D2E-0840-9E9F-9A0D256E1C48}"/>
          </ac:picMkLst>
        </pc:picChg>
        <pc:picChg chg="del">
          <ac:chgData name="Ermelinda Maria Coelho Mesquita Gerardo" userId="28a031fd-22ae-4274-b6fc-1b57090867b2" providerId="ADAL" clId="{32A3ED06-F29A-834E-B82A-DBD61493E1BB}" dt="2024-01-30T06:58:35.658" v="743" actId="478"/>
          <ac:picMkLst>
            <pc:docMk/>
            <pc:sldMk cId="4174027339" sldId="298"/>
            <ac:picMk id="45" creationId="{0FAED41E-2241-6E4D-99D2-1047592154FB}"/>
          </ac:picMkLst>
        </pc:picChg>
        <pc:picChg chg="add mod">
          <ac:chgData name="Ermelinda Maria Coelho Mesquita Gerardo" userId="28a031fd-22ae-4274-b6fc-1b57090867b2" providerId="ADAL" clId="{32A3ED06-F29A-834E-B82A-DBD61493E1BB}" dt="2024-01-30T06:59:03.065" v="748" actId="1076"/>
          <ac:picMkLst>
            <pc:docMk/>
            <pc:sldMk cId="4174027339" sldId="298"/>
            <ac:picMk id="1026" creationId="{FFEE2460-8347-834D-B436-128B73256EF5}"/>
          </ac:picMkLst>
        </pc:picChg>
        <pc:cxnChg chg="del">
          <ac:chgData name="Ermelinda Maria Coelho Mesquita Gerardo" userId="28a031fd-22ae-4274-b6fc-1b57090867b2" providerId="ADAL" clId="{32A3ED06-F29A-834E-B82A-DBD61493E1BB}" dt="2024-01-30T06:58:35.658" v="743" actId="478"/>
          <ac:cxnSpMkLst>
            <pc:docMk/>
            <pc:sldMk cId="4174027339" sldId="298"/>
            <ac:cxnSpMk id="40" creationId="{D1FF33B8-F734-CE45-8A76-5832B0620177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94D11-01F1-BF49-8397-9931C8BCE56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E0F94-F17D-DA43-90B0-9446E0375F3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716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53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510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718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05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4626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420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9149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5507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9934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164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0662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2066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1B0E55EA-A621-44F8-87FB-A9F7FA57558D}"/>
              </a:ext>
            </a:extLst>
          </p:cNvPr>
          <p:cNvSpPr txBox="1">
            <a:spLocks/>
          </p:cNvSpPr>
          <p:nvPr/>
        </p:nvSpPr>
        <p:spPr>
          <a:xfrm>
            <a:off x="939961" y="3692277"/>
            <a:ext cx="7770902" cy="1454014"/>
          </a:xfrm>
          <a:prstGeom prst="rect">
            <a:avLst/>
          </a:prstGeom>
          <a:noFill/>
        </p:spPr>
        <p:txBody>
          <a:bodyPr lIns="91440" tIns="45720" rIns="91440" bIns="4572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8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UNVEILING THE UNUSUAL:</a:t>
            </a:r>
          </a:p>
          <a:p>
            <a:r>
              <a:rPr lang="pt-PT" sz="28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A RARE CASE OF TRANSIENT CARDIOMYOPATHY IN A YOUNG MALE</a:t>
            </a:r>
            <a:endParaRPr lang="pt-PT" altLang="ko-KR" sz="1600" dirty="0">
              <a:solidFill>
                <a:schemeClr val="bg1"/>
              </a:solidFill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FA4C6B1-98AB-4173-B7E7-E2B091F3628D}"/>
              </a:ext>
            </a:extLst>
          </p:cNvPr>
          <p:cNvSpPr/>
          <p:nvPr/>
        </p:nvSpPr>
        <p:spPr>
          <a:xfrm flipV="1">
            <a:off x="939961" y="5290669"/>
            <a:ext cx="1729409" cy="828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 sz="1600">
              <a:solidFill>
                <a:srgbClr val="49A6AB"/>
              </a:solidFill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96DEA3F-DDB0-0442-88AA-2A9B4633A1B5}"/>
              </a:ext>
            </a:extLst>
          </p:cNvPr>
          <p:cNvSpPr txBox="1"/>
          <p:nvPr/>
        </p:nvSpPr>
        <p:spPr>
          <a:xfrm>
            <a:off x="939961" y="5373470"/>
            <a:ext cx="767465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sz="12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Filipa Gerardo(1); Carolina Mateus (1); Mariana Passos (1); Inês Fialho (1); Inês Miranda (1); Joana Lopes (1); Miguel Santos (1); Daniel Faria (2); David Roque (1); João Bicho Augusto (1) </a:t>
            </a:r>
          </a:p>
          <a:p>
            <a:pPr algn="l">
              <a:buFont typeface="+mj-lt"/>
              <a:buAutoNum type="arabicPeriod"/>
            </a:pPr>
            <a:r>
              <a:rPr lang="pt-PT" sz="12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Hospital Professor Doutor Fernando Fonseca, Amadora, Portugal  </a:t>
            </a:r>
          </a:p>
          <a:p>
            <a:pPr algn="l">
              <a:buFont typeface="+mj-lt"/>
              <a:buAutoNum type="arabicPeriod"/>
            </a:pPr>
            <a:r>
              <a:rPr lang="pt-PT" sz="12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Centro Hospitalar do Algarve, Hospital de Faro, Faro, Portugal</a:t>
            </a:r>
          </a:p>
          <a:p>
            <a:pPr algn="l"/>
            <a:r>
              <a:rPr lang="pt-PT" sz="12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A56E221-C075-B049-8611-4D960A67943C}"/>
              </a:ext>
            </a:extLst>
          </p:cNvPr>
          <p:cNvSpPr txBox="1"/>
          <p:nvPr/>
        </p:nvSpPr>
        <p:spPr>
          <a:xfrm>
            <a:off x="9517139" y="4050928"/>
            <a:ext cx="1855711" cy="196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800" b="1" dirty="0">
                <a:effectLst/>
                <a:latin typeface="Bahnschrift SemiCondensed" panose="020B0502040204020203" pitchFamily="34" charset="0"/>
                <a:ea typeface="Times New Roman" panose="02020603050405020304" pitchFamily="18" charset="0"/>
              </a:rPr>
              <a:t>Prémi</a:t>
            </a:r>
            <a:r>
              <a:rPr lang="pt-PT" sz="2800" b="1" dirty="0">
                <a:latin typeface="Bahnschrift SemiCondensed" panose="020B0502040204020203" pitchFamily="34" charset="0"/>
                <a:ea typeface="Times New Roman" panose="02020603050405020304" pitchFamily="18" charset="0"/>
              </a:rPr>
              <a:t>o Científico</a:t>
            </a:r>
          </a:p>
          <a:p>
            <a:pPr algn="ctr">
              <a:lnSpc>
                <a:spcPct val="150000"/>
              </a:lnSpc>
            </a:pPr>
            <a:r>
              <a:rPr lang="pt-PT" sz="2800" b="1" dirty="0">
                <a:effectLst/>
                <a:latin typeface="Bahnschrift SemiCondensed" panose="020B0502040204020203" pitchFamily="34" charset="0"/>
                <a:ea typeface="Times New Roman" panose="02020603050405020304" pitchFamily="18" charset="0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25476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415799" y="439059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dirty="0">
                <a:latin typeface="Calibri"/>
              </a:rPr>
              <a:t>Internamento</a:t>
            </a:r>
            <a:endParaRPr kumimoji="0" lang="pt-PT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4" name="Marcador de Posição de Conteúdo 5">
            <a:extLst>
              <a:ext uri="{FF2B5EF4-FFF2-40B4-BE49-F238E27FC236}">
                <a16:creationId xmlns:a16="http://schemas.microsoft.com/office/drawing/2014/main" id="{979C12DF-C298-5D45-993B-9C71D29D28B3}"/>
              </a:ext>
            </a:extLst>
          </p:cNvPr>
          <p:cNvSpPr txBox="1">
            <a:spLocks/>
          </p:cNvSpPr>
          <p:nvPr/>
        </p:nvSpPr>
        <p:spPr>
          <a:xfrm>
            <a:off x="1415799" y="1002583"/>
            <a:ext cx="2514403" cy="586710"/>
          </a:xfrm>
          <a:prstGeom prst="rect">
            <a:avLst/>
          </a:prstGeom>
        </p:spPr>
        <p:txBody>
          <a:bodyPr/>
          <a:lstStyle>
            <a:lvl1pPr marL="180975" indent="-180975" algn="l" defTabSz="3600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1pPr>
            <a:lvl2pPr marL="447675" indent="-179388" algn="l" defTabSz="358775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2pPr>
            <a:lvl3pPr marL="628650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3pPr>
            <a:lvl4pPr marL="804863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804863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4pPr>
            <a:lvl5pPr marL="985838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5pPr>
            <a:lvl6pPr marL="1166813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107632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46400" indent="-179388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30000" indent="-179388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24113" indent="-228600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Contudo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pt-PT" sz="28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2" descr="Thinking Icon - Free PNG &amp; SVG 13585 - Noun Project">
            <a:extLst>
              <a:ext uri="{FF2B5EF4-FFF2-40B4-BE49-F238E27FC236}">
                <a16:creationId xmlns:a16="http://schemas.microsoft.com/office/drawing/2014/main" id="{DF249AF3-3623-0B4F-A7BF-DD5246595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799" y="1485861"/>
            <a:ext cx="909960" cy="90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Conexão Reta 17">
            <a:extLst>
              <a:ext uri="{FF2B5EF4-FFF2-40B4-BE49-F238E27FC236}">
                <a16:creationId xmlns:a16="http://schemas.microsoft.com/office/drawing/2014/main" id="{E730818F-17FD-A54B-981C-17665AEE8A32}"/>
              </a:ext>
            </a:extLst>
          </p:cNvPr>
          <p:cNvCxnSpPr>
            <a:cxnSpLocks/>
          </p:cNvCxnSpPr>
          <p:nvPr/>
        </p:nvCxnSpPr>
        <p:spPr>
          <a:xfrm flipV="1">
            <a:off x="1564942" y="2691335"/>
            <a:ext cx="5725357" cy="10127"/>
          </a:xfrm>
          <a:prstGeom prst="line">
            <a:avLst/>
          </a:prstGeom>
          <a:ln>
            <a:solidFill>
              <a:srgbClr val="C00002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20" name="Tabela 19">
            <a:extLst>
              <a:ext uri="{FF2B5EF4-FFF2-40B4-BE49-F238E27FC236}">
                <a16:creationId xmlns:a16="http://schemas.microsoft.com/office/drawing/2014/main" id="{9554D655-C4D3-F14D-8F8F-9902D5F87E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275352"/>
              </p:ext>
            </p:extLst>
          </p:nvPr>
        </p:nvGraphicFramePr>
        <p:xfrm>
          <a:off x="1564942" y="4294263"/>
          <a:ext cx="4826205" cy="1406560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983544">
                  <a:extLst>
                    <a:ext uri="{9D8B030D-6E8A-4147-A177-3AD203B41FA5}">
                      <a16:colId xmlns:a16="http://schemas.microsoft.com/office/drawing/2014/main" val="1395478780"/>
                    </a:ext>
                  </a:extLst>
                </a:gridCol>
                <a:gridCol w="1313940">
                  <a:extLst>
                    <a:ext uri="{9D8B030D-6E8A-4147-A177-3AD203B41FA5}">
                      <a16:colId xmlns:a16="http://schemas.microsoft.com/office/drawing/2014/main" val="2442512487"/>
                    </a:ext>
                  </a:extLst>
                </a:gridCol>
                <a:gridCol w="1528721">
                  <a:extLst>
                    <a:ext uri="{9D8B030D-6E8A-4147-A177-3AD203B41FA5}">
                      <a16:colId xmlns:a16="http://schemas.microsoft.com/office/drawing/2014/main" val="2164723029"/>
                    </a:ext>
                  </a:extLst>
                </a:gridCol>
              </a:tblGrid>
              <a:tr h="307379">
                <a:tc>
                  <a:txBody>
                    <a:bodyPr/>
                    <a:lstStyle/>
                    <a:p>
                      <a:pPr marL="0" algn="l" defTabSz="2519995" rtl="0" eaLnBrk="1" latinLnBrk="0" hangingPunct="1"/>
                      <a:endParaRPr lang="pt-PT" sz="105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Valor</a:t>
                      </a:r>
                      <a:endParaRPr lang="pt-PT" sz="105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Valor de </a:t>
                      </a:r>
                      <a:r>
                        <a:rPr lang="en-US" sz="105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Referência</a:t>
                      </a:r>
                      <a:endParaRPr lang="pt-PT" sz="105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8815588"/>
                  </a:ext>
                </a:extLst>
              </a:tr>
              <a:tr h="265210">
                <a:tc>
                  <a:txBody>
                    <a:bodyPr/>
                    <a:lstStyle/>
                    <a:p>
                      <a:pPr marL="0" algn="l" defTabSz="2519995" rtl="0" eaLnBrk="1" latinLnBrk="0" hangingPunct="1"/>
                      <a:r>
                        <a:rPr lang="en-US" sz="105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Sódio</a:t>
                      </a:r>
                      <a:endParaRPr lang="pt-PT" sz="105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131mEq/L</a:t>
                      </a:r>
                      <a:endParaRPr lang="pt-PT" sz="105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135-145mEq/L</a:t>
                      </a:r>
                      <a:endParaRPr lang="pt-PT" sz="105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9884785"/>
                  </a:ext>
                </a:extLst>
              </a:tr>
              <a:tr h="307379">
                <a:tc>
                  <a:txBody>
                    <a:bodyPr/>
                    <a:lstStyle/>
                    <a:p>
                      <a:pPr marL="0" algn="l" defTabSz="2519995" rtl="0" eaLnBrk="1" latinLnBrk="0" hangingPunct="1"/>
                      <a:r>
                        <a:rPr lang="en-US" sz="105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Osmolaridade</a:t>
                      </a:r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5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plasmática</a:t>
                      </a:r>
                      <a:endParaRPr lang="pt-PT" sz="105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266mmol/Kg</a:t>
                      </a:r>
                      <a:endParaRPr lang="pt-PT" sz="105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275-295mmol/Kg</a:t>
                      </a:r>
                      <a:endParaRPr lang="pt-PT" sz="105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44885726"/>
                  </a:ext>
                </a:extLst>
              </a:tr>
              <a:tr h="275998">
                <a:tc>
                  <a:txBody>
                    <a:bodyPr/>
                    <a:lstStyle/>
                    <a:p>
                      <a:pPr marL="0" algn="l" defTabSz="2519995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Cortisol</a:t>
                      </a:r>
                      <a:endParaRPr lang="pt-PT" sz="105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0.36</a:t>
                      </a: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μg/dL</a:t>
                      </a:r>
                      <a:endParaRPr lang="pt-PT" sz="105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4.82-19.5μg/dL</a:t>
                      </a:r>
                      <a:endParaRPr lang="pt-PT" sz="105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94341906"/>
                  </a:ext>
                </a:extLst>
              </a:tr>
              <a:tr h="250594">
                <a:tc>
                  <a:txBody>
                    <a:bodyPr/>
                    <a:lstStyle/>
                    <a:p>
                      <a:pPr marL="0" algn="l" defTabSz="2519995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ACTH</a:t>
                      </a:r>
                      <a:endParaRPr lang="pt-PT" sz="105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4.56</a:t>
                      </a: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pg/ml</a:t>
                      </a:r>
                      <a:endParaRPr lang="pt-PT" sz="105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3.25-7.72</a:t>
                      </a: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pg/ml</a:t>
                      </a:r>
                      <a:endParaRPr lang="pt-PT" sz="105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1542572"/>
                  </a:ext>
                </a:extLst>
              </a:tr>
            </a:tbl>
          </a:graphicData>
        </a:graphic>
      </p:graphicFrame>
      <p:sp>
        <p:nvSpPr>
          <p:cNvPr id="22" name="Caixa de Texto 12">
            <a:extLst>
              <a:ext uri="{FF2B5EF4-FFF2-40B4-BE49-F238E27FC236}">
                <a16:creationId xmlns:a16="http://schemas.microsoft.com/office/drawing/2014/main" id="{DF7116DC-0F16-2D4F-8C8A-706CA795A84F}"/>
              </a:ext>
            </a:extLst>
          </p:cNvPr>
          <p:cNvSpPr txBox="1"/>
          <p:nvPr/>
        </p:nvSpPr>
        <p:spPr>
          <a:xfrm>
            <a:off x="1564942" y="5712885"/>
            <a:ext cx="2564215" cy="28506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7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Tabela</a:t>
            </a:r>
            <a:r>
              <a:rPr lang="en-US" sz="7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7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Valores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lanoratoriais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intereste</a:t>
            </a:r>
            <a:endParaRPr lang="pt-PT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C53C5425-E9A1-0D45-984A-F83D26B11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3618" y="70970"/>
            <a:ext cx="4533646" cy="3158439"/>
          </a:xfrm>
          <a:prstGeom prst="rect">
            <a:avLst/>
          </a:prstGeom>
        </p:spPr>
      </p:pic>
      <p:sp>
        <p:nvSpPr>
          <p:cNvPr id="24" name="Caixa de Texto 12">
            <a:extLst>
              <a:ext uri="{FF2B5EF4-FFF2-40B4-BE49-F238E27FC236}">
                <a16:creationId xmlns:a16="http://schemas.microsoft.com/office/drawing/2014/main" id="{1479BD77-A3D1-424F-BE5C-EDD4974B18DB}"/>
              </a:ext>
            </a:extLst>
          </p:cNvPr>
          <p:cNvSpPr txBox="1"/>
          <p:nvPr/>
        </p:nvSpPr>
        <p:spPr>
          <a:xfrm>
            <a:off x="7535553" y="3264897"/>
            <a:ext cx="3268220" cy="17918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7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Figura</a:t>
            </a:r>
            <a:r>
              <a:rPr lang="en-US" sz="7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</a:t>
            </a:r>
            <a:r>
              <a:rPr lang="en-US" sz="7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ETT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realizado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durane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internamento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for a dos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episódios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vasospasmo</a:t>
            </a:r>
            <a:endParaRPr lang="pt-PT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09BF2F1A-0BCD-3646-887A-B97EE08D0C47}"/>
              </a:ext>
            </a:extLst>
          </p:cNvPr>
          <p:cNvSpPr txBox="1"/>
          <p:nvPr/>
        </p:nvSpPr>
        <p:spPr>
          <a:xfrm>
            <a:off x="2348363" y="1473609"/>
            <a:ext cx="4871494" cy="11621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sz="1600" b="0" i="0" dirty="0">
                <a:effectLst/>
                <a:latin typeface="Söhne"/>
              </a:rPr>
              <a:t>Apesar de não haver novos sintomas de </a:t>
            </a:r>
            <a:r>
              <a:rPr lang="pt-PT" sz="1600" b="0" i="0" dirty="0" err="1">
                <a:effectLst/>
                <a:latin typeface="Söhne"/>
              </a:rPr>
              <a:t>vasoespasmo</a:t>
            </a:r>
            <a:r>
              <a:rPr lang="pt-PT" sz="1600" b="0" i="0" dirty="0">
                <a:effectLst/>
                <a:latin typeface="Söhne"/>
              </a:rPr>
              <a:t> e do sucesso da angioplastia, persistia disfunção sistólica do ventrículo esquerdo sem alterações segmentares.</a:t>
            </a:r>
            <a:endParaRPr lang="pt-P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4FCECD72-7B01-2E49-BDB6-8E7BB7C641FA}"/>
              </a:ext>
            </a:extLst>
          </p:cNvPr>
          <p:cNvSpPr txBox="1"/>
          <p:nvPr/>
        </p:nvSpPr>
        <p:spPr>
          <a:xfrm>
            <a:off x="1564942" y="2912029"/>
            <a:ext cx="5725357" cy="1351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Durante o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internamento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doente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permanecia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hipotenso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asténico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com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hipoglicémias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frequentes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(&lt;75mg/dL).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restante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investigação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mostrou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hiponatrémia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hipoosmolar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níveis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normais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potássio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61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355"/>
    </mc:Choice>
    <mc:Fallback xmlns="">
      <p:transition spd="slow" advTm="80355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415799" y="439059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dirty="0">
                <a:latin typeface="Calibri"/>
              </a:rPr>
              <a:t>Internamento</a:t>
            </a:r>
            <a:endParaRPr kumimoji="0" lang="pt-PT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4" name="Marcador de Posição de Conteúdo 5">
            <a:extLst>
              <a:ext uri="{FF2B5EF4-FFF2-40B4-BE49-F238E27FC236}">
                <a16:creationId xmlns:a16="http://schemas.microsoft.com/office/drawing/2014/main" id="{979C12DF-C298-5D45-993B-9C71D29D28B3}"/>
              </a:ext>
            </a:extLst>
          </p:cNvPr>
          <p:cNvSpPr txBox="1">
            <a:spLocks/>
          </p:cNvSpPr>
          <p:nvPr/>
        </p:nvSpPr>
        <p:spPr>
          <a:xfrm>
            <a:off x="1415799" y="1002583"/>
            <a:ext cx="2514403" cy="586710"/>
          </a:xfrm>
          <a:prstGeom prst="rect">
            <a:avLst/>
          </a:prstGeom>
        </p:spPr>
        <p:txBody>
          <a:bodyPr/>
          <a:lstStyle>
            <a:lvl1pPr marL="180975" indent="-180975" algn="l" defTabSz="3600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1pPr>
            <a:lvl2pPr marL="447675" indent="-179388" algn="l" defTabSz="358775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2pPr>
            <a:lvl3pPr marL="628650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3pPr>
            <a:lvl4pPr marL="804863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804863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4pPr>
            <a:lvl5pPr marL="985838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5pPr>
            <a:lvl6pPr marL="1166813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107632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46400" indent="-179388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30000" indent="-179388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24113" indent="-228600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Contudo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pt-PT" sz="28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292D170C-2FA5-5044-AF4E-99E034055B76}"/>
              </a:ext>
            </a:extLst>
          </p:cNvPr>
          <p:cNvSpPr txBox="1"/>
          <p:nvPr/>
        </p:nvSpPr>
        <p:spPr>
          <a:xfrm>
            <a:off x="2348363" y="1473609"/>
            <a:ext cx="4871494" cy="11621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sz="1600" b="0" i="0" dirty="0">
                <a:effectLst/>
                <a:latin typeface="Söhne"/>
              </a:rPr>
              <a:t>Apesar de não haver novos sintomas de </a:t>
            </a:r>
            <a:r>
              <a:rPr lang="pt-PT" sz="1600" b="0" i="0" dirty="0" err="1">
                <a:effectLst/>
                <a:latin typeface="Söhne"/>
              </a:rPr>
              <a:t>vasoespasmo</a:t>
            </a:r>
            <a:r>
              <a:rPr lang="pt-PT" sz="1600" b="0" i="0" dirty="0">
                <a:effectLst/>
                <a:latin typeface="Söhne"/>
              </a:rPr>
              <a:t> e do sucesso da angioplastia, persistia disfunção sistólica do ventrículo esquerdo sem alterações segmentares.</a:t>
            </a:r>
            <a:endParaRPr lang="pt-P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2" descr="Thinking Icon - Free PNG &amp; SVG 13585 - Noun Project">
            <a:extLst>
              <a:ext uri="{FF2B5EF4-FFF2-40B4-BE49-F238E27FC236}">
                <a16:creationId xmlns:a16="http://schemas.microsoft.com/office/drawing/2014/main" id="{DF249AF3-3623-0B4F-A7BF-DD5246595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799" y="1485861"/>
            <a:ext cx="909960" cy="90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AF6B4F93-FF44-7040-B4A2-52004D0BAFB3}"/>
              </a:ext>
            </a:extLst>
          </p:cNvPr>
          <p:cNvSpPr txBox="1"/>
          <p:nvPr/>
        </p:nvSpPr>
        <p:spPr>
          <a:xfrm>
            <a:off x="1564942" y="2912029"/>
            <a:ext cx="5725357" cy="1351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Durante o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internamento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doente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permanecia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hipotenso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asténico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com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hipoglicémias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frequentes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(&lt;75mg/dL).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restante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investigação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mostrou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hiponatrémia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hipoosmolar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níveis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normais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potássio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8" name="Conexão Reta 17">
            <a:extLst>
              <a:ext uri="{FF2B5EF4-FFF2-40B4-BE49-F238E27FC236}">
                <a16:creationId xmlns:a16="http://schemas.microsoft.com/office/drawing/2014/main" id="{E730818F-17FD-A54B-981C-17665AEE8A32}"/>
              </a:ext>
            </a:extLst>
          </p:cNvPr>
          <p:cNvCxnSpPr>
            <a:cxnSpLocks/>
          </p:cNvCxnSpPr>
          <p:nvPr/>
        </p:nvCxnSpPr>
        <p:spPr>
          <a:xfrm flipV="1">
            <a:off x="1564942" y="2691335"/>
            <a:ext cx="5725357" cy="10127"/>
          </a:xfrm>
          <a:prstGeom prst="line">
            <a:avLst/>
          </a:prstGeom>
          <a:ln>
            <a:solidFill>
              <a:srgbClr val="C00002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Seta para a Direita 18">
            <a:extLst>
              <a:ext uri="{FF2B5EF4-FFF2-40B4-BE49-F238E27FC236}">
                <a16:creationId xmlns:a16="http://schemas.microsoft.com/office/drawing/2014/main" id="{0874B2C8-7D19-8944-A35E-19D591168F51}"/>
              </a:ext>
            </a:extLst>
          </p:cNvPr>
          <p:cNvSpPr/>
          <p:nvPr/>
        </p:nvSpPr>
        <p:spPr>
          <a:xfrm>
            <a:off x="6856155" y="4997543"/>
            <a:ext cx="648072" cy="282397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20" name="Tabela 19">
            <a:extLst>
              <a:ext uri="{FF2B5EF4-FFF2-40B4-BE49-F238E27FC236}">
                <a16:creationId xmlns:a16="http://schemas.microsoft.com/office/drawing/2014/main" id="{9554D655-C4D3-F14D-8F8F-9902D5F87E61}"/>
              </a:ext>
            </a:extLst>
          </p:cNvPr>
          <p:cNvGraphicFramePr>
            <a:graphicFrameLocks noGrp="1"/>
          </p:cNvGraphicFramePr>
          <p:nvPr/>
        </p:nvGraphicFramePr>
        <p:xfrm>
          <a:off x="1564942" y="4294263"/>
          <a:ext cx="4826205" cy="1406560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983544">
                  <a:extLst>
                    <a:ext uri="{9D8B030D-6E8A-4147-A177-3AD203B41FA5}">
                      <a16:colId xmlns:a16="http://schemas.microsoft.com/office/drawing/2014/main" val="1395478780"/>
                    </a:ext>
                  </a:extLst>
                </a:gridCol>
                <a:gridCol w="1313940">
                  <a:extLst>
                    <a:ext uri="{9D8B030D-6E8A-4147-A177-3AD203B41FA5}">
                      <a16:colId xmlns:a16="http://schemas.microsoft.com/office/drawing/2014/main" val="2442512487"/>
                    </a:ext>
                  </a:extLst>
                </a:gridCol>
                <a:gridCol w="1528721">
                  <a:extLst>
                    <a:ext uri="{9D8B030D-6E8A-4147-A177-3AD203B41FA5}">
                      <a16:colId xmlns:a16="http://schemas.microsoft.com/office/drawing/2014/main" val="2164723029"/>
                    </a:ext>
                  </a:extLst>
                </a:gridCol>
              </a:tblGrid>
              <a:tr h="307379">
                <a:tc>
                  <a:txBody>
                    <a:bodyPr/>
                    <a:lstStyle/>
                    <a:p>
                      <a:pPr marL="0" algn="l" defTabSz="2519995" rtl="0" eaLnBrk="1" latinLnBrk="0" hangingPunct="1"/>
                      <a:endParaRPr lang="pt-PT" sz="105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Valor</a:t>
                      </a:r>
                      <a:endParaRPr lang="pt-PT" sz="105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Valor de </a:t>
                      </a:r>
                      <a:r>
                        <a:rPr lang="en-US" sz="105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Referência</a:t>
                      </a:r>
                      <a:endParaRPr lang="pt-PT" sz="105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8815588"/>
                  </a:ext>
                </a:extLst>
              </a:tr>
              <a:tr h="265210">
                <a:tc>
                  <a:txBody>
                    <a:bodyPr/>
                    <a:lstStyle/>
                    <a:p>
                      <a:pPr marL="0" algn="l" defTabSz="2519995" rtl="0" eaLnBrk="1" latinLnBrk="0" hangingPunct="1"/>
                      <a:r>
                        <a:rPr lang="en-US" sz="105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Sódio</a:t>
                      </a:r>
                      <a:endParaRPr lang="pt-PT" sz="105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131mEq/L</a:t>
                      </a:r>
                      <a:endParaRPr lang="pt-PT" sz="105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135-145mEq/L</a:t>
                      </a:r>
                      <a:endParaRPr lang="pt-PT" sz="105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9884785"/>
                  </a:ext>
                </a:extLst>
              </a:tr>
              <a:tr h="307379">
                <a:tc>
                  <a:txBody>
                    <a:bodyPr/>
                    <a:lstStyle/>
                    <a:p>
                      <a:pPr marL="0" algn="l" defTabSz="2519995" rtl="0" eaLnBrk="1" latinLnBrk="0" hangingPunct="1"/>
                      <a:r>
                        <a:rPr lang="en-US" sz="105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Osmolaridade</a:t>
                      </a:r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5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plasmática</a:t>
                      </a:r>
                      <a:endParaRPr lang="pt-PT" sz="105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266mmol/Kg</a:t>
                      </a:r>
                      <a:endParaRPr lang="pt-PT" sz="105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275-295mmol/Kg</a:t>
                      </a:r>
                      <a:endParaRPr lang="pt-PT" sz="105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44885726"/>
                  </a:ext>
                </a:extLst>
              </a:tr>
              <a:tr h="275998">
                <a:tc>
                  <a:txBody>
                    <a:bodyPr/>
                    <a:lstStyle/>
                    <a:p>
                      <a:pPr marL="0" algn="l" defTabSz="2519995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Cortisol</a:t>
                      </a:r>
                      <a:endParaRPr lang="pt-PT" sz="105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0.36</a:t>
                      </a: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μg/dL</a:t>
                      </a:r>
                      <a:endParaRPr lang="pt-PT" sz="105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4.82-19.5μg/dL</a:t>
                      </a:r>
                      <a:endParaRPr lang="pt-PT" sz="105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94341906"/>
                  </a:ext>
                </a:extLst>
              </a:tr>
              <a:tr h="250594">
                <a:tc>
                  <a:txBody>
                    <a:bodyPr/>
                    <a:lstStyle/>
                    <a:p>
                      <a:pPr marL="0" algn="l" defTabSz="2519995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ACTH</a:t>
                      </a:r>
                      <a:endParaRPr lang="pt-PT" sz="105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4.56</a:t>
                      </a: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pg/ml</a:t>
                      </a:r>
                      <a:endParaRPr lang="pt-PT" sz="105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05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3.25-7.72</a:t>
                      </a: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pg/ml</a:t>
                      </a:r>
                      <a:endParaRPr lang="pt-PT" sz="105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1542572"/>
                  </a:ext>
                </a:extLst>
              </a:tr>
            </a:tbl>
          </a:graphicData>
        </a:graphic>
      </p:graphicFrame>
      <p:sp>
        <p:nvSpPr>
          <p:cNvPr id="21" name="Marcador de Posição de Conteúdo 5">
            <a:extLst>
              <a:ext uri="{FF2B5EF4-FFF2-40B4-BE49-F238E27FC236}">
                <a16:creationId xmlns:a16="http://schemas.microsoft.com/office/drawing/2014/main" id="{6A7BCA02-DF17-2A48-A1C9-C7FD574F885B}"/>
              </a:ext>
            </a:extLst>
          </p:cNvPr>
          <p:cNvSpPr txBox="1">
            <a:spLocks/>
          </p:cNvSpPr>
          <p:nvPr/>
        </p:nvSpPr>
        <p:spPr>
          <a:xfrm>
            <a:off x="7969235" y="4491084"/>
            <a:ext cx="3702409" cy="1209739"/>
          </a:xfrm>
          <a:prstGeom prst="rect">
            <a:avLst/>
          </a:prstGeom>
        </p:spPr>
        <p:txBody>
          <a:bodyPr/>
          <a:lstStyle>
            <a:lvl1pPr marL="180975" indent="-180975" algn="l" defTabSz="3600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1pPr>
            <a:lvl2pPr marL="447675" indent="-179388" algn="l" defTabSz="358775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2pPr>
            <a:lvl3pPr marL="628650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3pPr>
            <a:lvl4pPr marL="804863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804863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4pPr>
            <a:lvl5pPr marL="985838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5pPr>
            <a:lvl6pPr marL="1166813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107632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46400" indent="-179388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30000" indent="-179388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24113" indent="-228600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PT" sz="2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Insuficiência secundária da </a:t>
            </a:r>
            <a:r>
              <a:rPr lang="pt-PT" sz="2400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supra-renal</a:t>
            </a:r>
            <a:endParaRPr lang="pt-PT" sz="24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pt-PT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Ressonância magnética crânio-encefálica normal</a:t>
            </a:r>
          </a:p>
        </p:txBody>
      </p:sp>
      <p:sp>
        <p:nvSpPr>
          <p:cNvPr id="22" name="Caixa de Texto 12">
            <a:extLst>
              <a:ext uri="{FF2B5EF4-FFF2-40B4-BE49-F238E27FC236}">
                <a16:creationId xmlns:a16="http://schemas.microsoft.com/office/drawing/2014/main" id="{DF7116DC-0F16-2D4F-8C8A-706CA795A84F}"/>
              </a:ext>
            </a:extLst>
          </p:cNvPr>
          <p:cNvSpPr txBox="1"/>
          <p:nvPr/>
        </p:nvSpPr>
        <p:spPr>
          <a:xfrm>
            <a:off x="1564942" y="5712885"/>
            <a:ext cx="2564215" cy="28506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7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Tabela</a:t>
            </a:r>
            <a:r>
              <a:rPr lang="en-US" sz="7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7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Valores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lanoratoriais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intereste</a:t>
            </a:r>
            <a:endParaRPr lang="pt-PT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C53C5425-E9A1-0D45-984A-F83D26B11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3618" y="70970"/>
            <a:ext cx="4533646" cy="3158439"/>
          </a:xfrm>
          <a:prstGeom prst="rect">
            <a:avLst/>
          </a:prstGeom>
        </p:spPr>
      </p:pic>
      <p:sp>
        <p:nvSpPr>
          <p:cNvPr id="24" name="Caixa de Texto 12">
            <a:extLst>
              <a:ext uri="{FF2B5EF4-FFF2-40B4-BE49-F238E27FC236}">
                <a16:creationId xmlns:a16="http://schemas.microsoft.com/office/drawing/2014/main" id="{1479BD77-A3D1-424F-BE5C-EDD4974B18DB}"/>
              </a:ext>
            </a:extLst>
          </p:cNvPr>
          <p:cNvSpPr txBox="1"/>
          <p:nvPr/>
        </p:nvSpPr>
        <p:spPr>
          <a:xfrm>
            <a:off x="7535553" y="3264897"/>
            <a:ext cx="3268220" cy="17918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7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Figura</a:t>
            </a:r>
            <a:r>
              <a:rPr lang="en-US" sz="7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</a:t>
            </a:r>
            <a:r>
              <a:rPr lang="en-US" sz="7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ETT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realizado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durane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internamento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for a dos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episódios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vasospasmo</a:t>
            </a:r>
            <a:endParaRPr lang="pt-PT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75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355"/>
    </mc:Choice>
    <mc:Fallback xmlns="">
      <p:transition spd="slow" advTm="80355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aixaDeTexto 24">
            <a:extLst>
              <a:ext uri="{FF2B5EF4-FFF2-40B4-BE49-F238E27FC236}">
                <a16:creationId xmlns:a16="http://schemas.microsoft.com/office/drawing/2014/main" id="{6B1F2BC0-28ED-1342-B4A8-F22161833F22}"/>
              </a:ext>
            </a:extLst>
          </p:cNvPr>
          <p:cNvSpPr txBox="1"/>
          <p:nvPr/>
        </p:nvSpPr>
        <p:spPr>
          <a:xfrm>
            <a:off x="1310755" y="644744"/>
            <a:ext cx="5252893" cy="27318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Medicação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data da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alta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Hydrocortisona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20mg id para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insuficiência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 supra-renal</a:t>
            </a:r>
          </a:p>
          <a:p>
            <a:pPr marL="285750" indent="-285750" algn="just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Penso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transdérmico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nitroglicerina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(5mg) para a angina de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Prinzmetal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prinzmetal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angina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Terapêutica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anti-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plaquetar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dupla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(ticagrelor 90mg bid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aspirina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100mg id) e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estatina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alta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intensidade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para a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doença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coronária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07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591"/>
    </mc:Choice>
    <mc:Fallback xmlns="">
      <p:transition spd="slow" advTm="4059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aixaDeTexto 24">
            <a:extLst>
              <a:ext uri="{FF2B5EF4-FFF2-40B4-BE49-F238E27FC236}">
                <a16:creationId xmlns:a16="http://schemas.microsoft.com/office/drawing/2014/main" id="{6B1F2BC0-28ED-1342-B4A8-F22161833F22}"/>
              </a:ext>
            </a:extLst>
          </p:cNvPr>
          <p:cNvSpPr txBox="1"/>
          <p:nvPr/>
        </p:nvSpPr>
        <p:spPr>
          <a:xfrm>
            <a:off x="1310755" y="644744"/>
            <a:ext cx="5252893" cy="27318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Medicação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data da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alta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Hydrocortisona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20mg id para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insuficiência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 supra-renal</a:t>
            </a:r>
          </a:p>
          <a:p>
            <a:pPr marL="285750" indent="-285750" algn="just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Penso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transdérmico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nitroglicerina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(5mg) para a angina de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Prinzmetal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prinzmetal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angina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Terapêutica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anti-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plaquetar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dupla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(ticagrelor 90mg bid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aspirina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100mg id) e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estatina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alta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intensidade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para a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doença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coronária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2234F6E8-3536-CE4B-97DF-B191188B5E1D}"/>
              </a:ext>
            </a:extLst>
          </p:cNvPr>
          <p:cNvSpPr txBox="1"/>
          <p:nvPr/>
        </p:nvSpPr>
        <p:spPr>
          <a:xfrm>
            <a:off x="1383877" y="4076902"/>
            <a:ext cx="5252893" cy="24548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Consulta de follow-up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aos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 meses:</a:t>
            </a:r>
            <a:endParaRPr lang="en-US" sz="2400" b="1" dirty="0">
              <a:solidFill>
                <a:schemeClr val="accent5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Melhoria</a:t>
            </a:r>
            <a:r>
              <a:rPr 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 do </a:t>
            </a:r>
            <a:r>
              <a:rPr lang="en-US" sz="16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cansaço</a:t>
            </a:r>
            <a:r>
              <a:rPr 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às</a:t>
            </a:r>
            <a:r>
              <a:rPr 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en-US" sz="16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semanas</a:t>
            </a:r>
            <a:endParaRPr lang="en-US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Atividade</a:t>
            </a:r>
            <a:r>
              <a:rPr 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6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física</a:t>
            </a:r>
            <a:r>
              <a:rPr 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voltou</a:t>
            </a:r>
            <a:r>
              <a:rPr 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ao</a:t>
            </a:r>
            <a:r>
              <a:rPr 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 normal</a:t>
            </a:r>
            <a:endParaRPr lang="pt-PT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Sem novos episódios de dor torácica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1600" b="1" dirty="0">
                <a:latin typeface="Calibri" panose="020F0502020204030204" pitchFamily="34" charset="0"/>
                <a:cs typeface="Times New Roman" panose="02020603050405020304" pitchFamily="18" charset="0"/>
              </a:rPr>
              <a:t>Recuperação da fração de ejeção do ventrículo esquerdo (insuficiência cardíaca com fração de ejeção recuperada)</a:t>
            </a:r>
            <a:endParaRPr lang="en-US" sz="16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7" name="Conexão Reta 26">
            <a:extLst>
              <a:ext uri="{FF2B5EF4-FFF2-40B4-BE49-F238E27FC236}">
                <a16:creationId xmlns:a16="http://schemas.microsoft.com/office/drawing/2014/main" id="{B5342CDD-2BA7-2E47-AA72-06E71EC2C212}"/>
              </a:ext>
            </a:extLst>
          </p:cNvPr>
          <p:cNvCxnSpPr>
            <a:cxnSpLocks/>
          </p:cNvCxnSpPr>
          <p:nvPr/>
        </p:nvCxnSpPr>
        <p:spPr>
          <a:xfrm>
            <a:off x="1310755" y="3799299"/>
            <a:ext cx="5399138" cy="0"/>
          </a:xfrm>
          <a:prstGeom prst="line">
            <a:avLst/>
          </a:prstGeom>
          <a:ln w="38100">
            <a:solidFill>
              <a:srgbClr val="C00002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8" name="Imagem 27">
            <a:extLst>
              <a:ext uri="{FF2B5EF4-FFF2-40B4-BE49-F238E27FC236}">
                <a16:creationId xmlns:a16="http://schemas.microsoft.com/office/drawing/2014/main" id="{6640147A-02C6-4042-9EE0-7E921C7D3C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1296" y="1144645"/>
            <a:ext cx="4997572" cy="3481642"/>
          </a:xfrm>
          <a:prstGeom prst="rect">
            <a:avLst/>
          </a:prstGeom>
        </p:spPr>
      </p:pic>
      <p:sp>
        <p:nvSpPr>
          <p:cNvPr id="29" name="Caixa de Texto 12">
            <a:extLst>
              <a:ext uri="{FF2B5EF4-FFF2-40B4-BE49-F238E27FC236}">
                <a16:creationId xmlns:a16="http://schemas.microsoft.com/office/drawing/2014/main" id="{12739442-A423-F746-AC71-74F6E3D2F640}"/>
              </a:ext>
            </a:extLst>
          </p:cNvPr>
          <p:cNvSpPr txBox="1"/>
          <p:nvPr/>
        </p:nvSpPr>
        <p:spPr>
          <a:xfrm>
            <a:off x="7031296" y="4648425"/>
            <a:ext cx="3268220" cy="17918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7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Figura</a:t>
            </a:r>
            <a:r>
              <a:rPr lang="en-US" sz="7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5: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Ecocardiograma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transtorácico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mês</a:t>
            </a:r>
            <a:r>
              <a:rPr lang="en-US" sz="7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</a:t>
            </a: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7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após</a:t>
            </a: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sz="7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alta</a:t>
            </a:r>
            <a:endParaRPr lang="pt-PT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72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591">
        <p:fade/>
      </p:transition>
    </mc:Choice>
    <mc:Fallback xmlns="">
      <p:transition spd="med" advTm="40591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Posição do Texto 1">
            <a:extLst>
              <a:ext uri="{FF2B5EF4-FFF2-40B4-BE49-F238E27FC236}">
                <a16:creationId xmlns:a16="http://schemas.microsoft.com/office/drawing/2014/main" id="{8202A079-A49B-1449-8FAF-927BAECE007D}"/>
              </a:ext>
            </a:extLst>
          </p:cNvPr>
          <p:cNvSpPr txBox="1">
            <a:spLocks/>
          </p:cNvSpPr>
          <p:nvPr/>
        </p:nvSpPr>
        <p:spPr>
          <a:xfrm>
            <a:off x="1380685" y="609959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</a:rPr>
              <a:t>Conclusões</a:t>
            </a:r>
          </a:p>
        </p:txBody>
      </p:sp>
      <p:sp>
        <p:nvSpPr>
          <p:cNvPr id="14" name="Marcador de Posição de Conteúdo 2">
            <a:extLst>
              <a:ext uri="{FF2B5EF4-FFF2-40B4-BE49-F238E27FC236}">
                <a16:creationId xmlns:a16="http://schemas.microsoft.com/office/drawing/2014/main" id="{8CF6C8BF-E827-3448-B881-B69FF9006D60}"/>
              </a:ext>
            </a:extLst>
          </p:cNvPr>
          <p:cNvSpPr txBox="1">
            <a:spLocks/>
          </p:cNvSpPr>
          <p:nvPr/>
        </p:nvSpPr>
        <p:spPr>
          <a:xfrm>
            <a:off x="1716995" y="3023939"/>
            <a:ext cx="9861112" cy="2502824"/>
          </a:xfrm>
          <a:prstGeom prst="rect">
            <a:avLst/>
          </a:prstGeom>
        </p:spPr>
        <p:txBody>
          <a:bodyPr/>
          <a:lstStyle>
            <a:lvl1pPr marL="180975" indent="-180975" algn="l" defTabSz="3600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1pPr>
            <a:lvl2pPr marL="447675" indent="-179388" algn="l" defTabSz="358775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2pPr>
            <a:lvl3pPr marL="628650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3pPr>
            <a:lvl4pPr marL="804863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804863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4pPr>
            <a:lvl5pPr marL="985838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5pPr>
            <a:lvl6pPr marL="1166813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107632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46400" indent="-179388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30000" indent="-179388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24113" indent="-228600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600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aprendizagem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975" marR="0" lvl="0" indent="-180975" algn="l" defTabSz="3600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Há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alguns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casos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descritos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insuficiência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 supra renal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como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causa </a:t>
            </a:r>
            <a:r>
              <a:rPr lang="en-US" sz="16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reversível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6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disfunção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ventricular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esquerda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975" marR="0" lvl="0" indent="-180975" algn="l" defTabSz="3600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PT" sz="16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pt-PT" sz="16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kumimoji="0" lang="pt-PT" sz="160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asospasmo</a:t>
            </a:r>
            <a:r>
              <a:rPr kumimoji="0" lang="pt-PT" sz="16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coronário está associado a défice de corticosteroides;</a:t>
            </a:r>
          </a:p>
          <a:p>
            <a:pPr marL="180975" marR="0" lvl="0" indent="-180975" algn="l" defTabSz="3600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combinação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hipocortisolismo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doença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arterial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coronária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aterosclerótica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raro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inflamação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acelerada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?);</a:t>
            </a:r>
          </a:p>
          <a:p>
            <a:pPr marL="180975" marR="0" lvl="0" indent="-180975" algn="l" defTabSz="3600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</a:t>
            </a:r>
            <a:r>
              <a:rPr lang="en-US" sz="16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caso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ilustra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sz="16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importância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6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procurar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causas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reversíveis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6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disfunção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ventricular </a:t>
            </a:r>
            <a:r>
              <a:rPr lang="en-US" sz="16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esquerda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975" marR="0" lvl="0" indent="-180975" algn="l" defTabSz="3600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t-PT" sz="1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7F3AA15-D95B-5C4E-847F-69EBA6441AD4}"/>
              </a:ext>
            </a:extLst>
          </p:cNvPr>
          <p:cNvSpPr txBox="1"/>
          <p:nvPr/>
        </p:nvSpPr>
        <p:spPr>
          <a:xfrm>
            <a:off x="2107470" y="1619783"/>
            <a:ext cx="8586657" cy="1150416"/>
          </a:xfrm>
          <a:prstGeom prst="rect">
            <a:avLst/>
          </a:prstGeom>
          <a:solidFill>
            <a:srgbClr val="4BACC6">
              <a:lumMod val="7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marL="342900" marR="0" lvl="0" indent="-342900" algn="ctr" defTabSz="4572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pt-PT" b="1" kern="0" dirty="0" err="1">
                <a:solidFill>
                  <a:prstClr val="white"/>
                </a:solidFill>
              </a:rPr>
              <a:t>Miocardiopatia</a:t>
            </a:r>
            <a:r>
              <a:rPr lang="pt-PT" b="1" kern="0" dirty="0">
                <a:solidFill>
                  <a:prstClr val="white"/>
                </a:solidFill>
              </a:rPr>
              <a:t> secundária à insuficiência da supra renal</a:t>
            </a:r>
            <a:endParaRPr kumimoji="0" lang="pt-PT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algn="ctr" defTabSz="4572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2. Angina de </a:t>
            </a:r>
            <a:r>
              <a:rPr kumimoji="0" lang="pt-PT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Prinzmetal</a:t>
            </a:r>
            <a:endParaRPr kumimoji="0" lang="pt-PT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algn="ctr" defTabSz="4572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3. Doença coronária obstrutiva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2" descr="Red Circle - Key Learning Icon PNG Image | Transparent PNG Free Download on  SeekPNG">
            <a:extLst>
              <a:ext uri="{FF2B5EF4-FFF2-40B4-BE49-F238E27FC236}">
                <a16:creationId xmlns:a16="http://schemas.microsoft.com/office/drawing/2014/main" id="{C9149385-AE89-FE4A-97C5-B81E88D788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9" t="5010" r="9155" b="3832"/>
          <a:stretch/>
        </p:blipFill>
        <p:spPr bwMode="auto">
          <a:xfrm>
            <a:off x="4872527" y="3023939"/>
            <a:ext cx="648072" cy="64807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9512B8BB-AC38-6143-A427-AA13CCC77AF1}"/>
              </a:ext>
            </a:extLst>
          </p:cNvPr>
          <p:cNvSpPr txBox="1"/>
          <p:nvPr/>
        </p:nvSpPr>
        <p:spPr>
          <a:xfrm>
            <a:off x="3810000" y="1008698"/>
            <a:ext cx="4572000" cy="506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lnSpc>
                <a:spcPct val="150000"/>
              </a:lnSpc>
            </a:pPr>
            <a:r>
              <a:rPr lang="en-US" sz="2000" b="1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Diagnóstico</a:t>
            </a:r>
            <a:r>
              <a:rPr lang="en-US" sz="20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final</a:t>
            </a:r>
            <a:endParaRPr lang="en-US" sz="11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49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9"/>
    </mc:Choice>
    <mc:Fallback xmlns="">
      <p:transition spd="slow" advTm="1269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8137C19C-E60D-47AF-82C9-B9A47A80D79C}"/>
              </a:ext>
            </a:extLst>
          </p:cNvPr>
          <p:cNvSpPr txBox="1">
            <a:spLocks/>
          </p:cNvSpPr>
          <p:nvPr/>
        </p:nvSpPr>
        <p:spPr>
          <a:xfrm>
            <a:off x="591975" y="4279119"/>
            <a:ext cx="4184295" cy="1209142"/>
          </a:xfrm>
          <a:prstGeom prst="rect">
            <a:avLst/>
          </a:prstGeom>
          <a:noFill/>
        </p:spPr>
        <p:txBody>
          <a:bodyPr lIns="91440" tIns="45720" rIns="91440" bIns="4572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5000" b="1" dirty="0">
                <a:solidFill>
                  <a:schemeClr val="bg1"/>
                </a:solidFill>
                <a:latin typeface="Arial"/>
                <a:cs typeface="Arial"/>
              </a:rPr>
              <a:t>OBRIGADO</a:t>
            </a:r>
            <a:endParaRPr lang="pt-PT" altLang="ko-KR" sz="5000" b="1">
              <a:solidFill>
                <a:schemeClr val="bg1"/>
              </a:solidFill>
              <a:latin typeface="Arial"/>
              <a:ea typeface="맑은 고딕"/>
              <a:cs typeface="Arial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BE16-6C0F-4A45-9EC6-3AC48ACF398B}"/>
              </a:ext>
            </a:extLst>
          </p:cNvPr>
          <p:cNvSpPr/>
          <p:nvPr/>
        </p:nvSpPr>
        <p:spPr>
          <a:xfrm flipV="1">
            <a:off x="760451" y="5245242"/>
            <a:ext cx="1729409" cy="828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 sz="1600">
              <a:solidFill>
                <a:srgbClr val="49A6AB"/>
              </a:solidFill>
            </a:endParaRP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5B05E475-1C98-4C7F-8DF6-E04190CB095F}"/>
              </a:ext>
            </a:extLst>
          </p:cNvPr>
          <p:cNvSpPr txBox="1">
            <a:spLocks/>
          </p:cNvSpPr>
          <p:nvPr/>
        </p:nvSpPr>
        <p:spPr>
          <a:xfrm>
            <a:off x="630073" y="5325987"/>
            <a:ext cx="2528009" cy="907013"/>
          </a:xfrm>
          <a:prstGeom prst="rect">
            <a:avLst/>
          </a:prstGeom>
          <a:noFill/>
        </p:spPr>
        <p:txBody>
          <a:bodyPr lIns="91440" tIns="45720" rIns="91440" bIns="4572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altLang="ko-KR" dirty="0">
                <a:solidFill>
                  <a:schemeClr val="bg1"/>
                </a:solidFill>
                <a:latin typeface="Arial"/>
                <a:ea typeface="맑은 고딕"/>
                <a:cs typeface="Arial"/>
              </a:rPr>
              <a:t>Filipa Gerardo</a:t>
            </a:r>
            <a:endParaRPr lang="pt-PT" dirty="0">
              <a:solidFill>
                <a:schemeClr val="bg1"/>
              </a:solidFill>
              <a:latin typeface="Arial"/>
              <a:ea typeface="맑은 고딕"/>
              <a:cs typeface="Arial"/>
            </a:endParaRPr>
          </a:p>
          <a:p>
            <a:r>
              <a:rPr lang="pt-PT" altLang="ko-KR" sz="1200" dirty="0">
                <a:solidFill>
                  <a:schemeClr val="bg1"/>
                </a:solidFill>
                <a:latin typeface="Arial"/>
                <a:ea typeface="맑은 고딕"/>
                <a:cs typeface="Arial"/>
              </a:rPr>
              <a:t>30/01/2024</a:t>
            </a:r>
            <a:endParaRPr lang="pt-PT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059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61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415799" y="439059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</a:rPr>
              <a:t>Apresentação</a:t>
            </a:r>
          </a:p>
        </p:txBody>
      </p:sp>
      <p:pic>
        <p:nvPicPr>
          <p:cNvPr id="38" name="Picture 10" descr="Chest pain - Free healthcare and medical icons">
            <a:extLst>
              <a:ext uri="{FF2B5EF4-FFF2-40B4-BE49-F238E27FC236}">
                <a16:creationId xmlns:a16="http://schemas.microsoft.com/office/drawing/2014/main" id="{B730498A-8CB9-B449-AF19-5FB5A094C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716" y="1873073"/>
            <a:ext cx="615968" cy="61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CaixaDeTexto 38">
            <a:extLst>
              <a:ext uri="{FF2B5EF4-FFF2-40B4-BE49-F238E27FC236}">
                <a16:creationId xmlns:a16="http://schemas.microsoft.com/office/drawing/2014/main" id="{4A57B8B7-5F0F-5249-929D-0DA4AA0E1581}"/>
              </a:ext>
            </a:extLst>
          </p:cNvPr>
          <p:cNvSpPr txBox="1"/>
          <p:nvPr/>
        </p:nvSpPr>
        <p:spPr>
          <a:xfrm>
            <a:off x="1190716" y="1156133"/>
            <a:ext cx="10499536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en-US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Homem</a:t>
            </a:r>
            <a:r>
              <a:rPr lang="en-US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de 38 </a:t>
            </a:r>
            <a:r>
              <a:rPr lang="en-US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anos</a:t>
            </a:r>
            <a:r>
              <a:rPr lang="en-US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ecorre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 por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episódios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recorrentes</a:t>
            </a: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8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dor</a:t>
            </a: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torácica</a:t>
            </a: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</a:t>
            </a: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esforço</a:t>
            </a: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nas</a:t>
            </a: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últimas</a:t>
            </a: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 </a:t>
            </a:r>
            <a:r>
              <a:rPr lang="en-US" sz="180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semanas</a:t>
            </a:r>
            <a:endParaRPr lang="en-US" sz="1800" dirty="0">
              <a:solidFill>
                <a:sysClr val="windowText" lastClr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0" name="Conexão Reta 39">
            <a:extLst>
              <a:ext uri="{FF2B5EF4-FFF2-40B4-BE49-F238E27FC236}">
                <a16:creationId xmlns:a16="http://schemas.microsoft.com/office/drawing/2014/main" id="{D1FF33B8-F734-CE45-8A76-5832B0620177}"/>
              </a:ext>
            </a:extLst>
          </p:cNvPr>
          <p:cNvCxnSpPr>
            <a:cxnSpLocks/>
          </p:cNvCxnSpPr>
          <p:nvPr/>
        </p:nvCxnSpPr>
        <p:spPr>
          <a:xfrm>
            <a:off x="1190716" y="1723593"/>
            <a:ext cx="10213071" cy="0"/>
          </a:xfrm>
          <a:prstGeom prst="line">
            <a:avLst/>
          </a:prstGeom>
          <a:noFill/>
          <a:ln w="25400" cap="flat" cmpd="sng" algn="ctr">
            <a:solidFill>
              <a:srgbClr val="C00002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1" name="Caixa de Texto 12">
            <a:extLst>
              <a:ext uri="{FF2B5EF4-FFF2-40B4-BE49-F238E27FC236}">
                <a16:creationId xmlns:a16="http://schemas.microsoft.com/office/drawing/2014/main" id="{4A14AE27-1D47-9645-B8E0-11379585402C}"/>
              </a:ext>
            </a:extLst>
          </p:cNvPr>
          <p:cNvSpPr txBox="1"/>
          <p:nvPr/>
        </p:nvSpPr>
        <p:spPr>
          <a:xfrm>
            <a:off x="3206218" y="6565432"/>
            <a:ext cx="4627295" cy="243751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Figura</a:t>
            </a:r>
            <a:r>
              <a:rPr kumimoji="0" lang="en-US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 1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Eletrocardiograma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 de 12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derivações</a:t>
            </a:r>
            <a:endParaRPr kumimoji="0" lang="pt-PT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2" name="Imagem 41">
            <a:extLst>
              <a:ext uri="{FF2B5EF4-FFF2-40B4-BE49-F238E27FC236}">
                <a16:creationId xmlns:a16="http://schemas.microsoft.com/office/drawing/2014/main" id="{1632D35C-6D2E-0840-9E9F-9A0D256E1C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26" b="5810"/>
          <a:stretch/>
        </p:blipFill>
        <p:spPr bwMode="auto">
          <a:xfrm>
            <a:off x="3206218" y="3429000"/>
            <a:ext cx="6468532" cy="31796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5" name="Imagem 44">
            <a:extLst>
              <a:ext uri="{FF2B5EF4-FFF2-40B4-BE49-F238E27FC236}">
                <a16:creationId xmlns:a16="http://schemas.microsoft.com/office/drawing/2014/main" id="{0FAED41E-2241-6E4D-99D2-1047592154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380" b="89873" l="9748" r="89937">
                        <a14:foregroundMark x1="28616" y1="26582" x2="39623" y2="5380"/>
                        <a14:foregroundMark x1="39623" y1="5380" x2="63522" y2="5380"/>
                        <a14:foregroundMark x1="63522" y1="5380" x2="69497" y2="29114"/>
                        <a14:foregroundMark x1="69497" y1="29114" x2="70126" y2="2151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2122" y="239679"/>
            <a:ext cx="775784" cy="770905"/>
          </a:xfrm>
          <a:prstGeom prst="rect">
            <a:avLst/>
          </a:prstGeom>
        </p:spPr>
      </p:pic>
      <p:sp>
        <p:nvSpPr>
          <p:cNvPr id="46" name="CaixaDeTexto 45">
            <a:extLst>
              <a:ext uri="{FF2B5EF4-FFF2-40B4-BE49-F238E27FC236}">
                <a16:creationId xmlns:a16="http://schemas.microsoft.com/office/drawing/2014/main" id="{B70BB614-81EA-3D4D-8377-F750AF9675B1}"/>
              </a:ext>
            </a:extLst>
          </p:cNvPr>
          <p:cNvSpPr txBox="1"/>
          <p:nvPr/>
        </p:nvSpPr>
        <p:spPr>
          <a:xfrm>
            <a:off x="1190716" y="2489041"/>
            <a:ext cx="10499536" cy="880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3600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1" dirty="0" err="1">
                <a:solidFill>
                  <a:srgbClr val="C00000"/>
                </a:solidFill>
                <a:latin typeface="Calibri"/>
              </a:rPr>
              <a:t>Ao</a:t>
            </a:r>
            <a:r>
              <a:rPr lang="en-US" b="1" dirty="0">
                <a:solidFill>
                  <a:srgbClr val="C00000"/>
                </a:solidFill>
                <a:latin typeface="Calibri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alibri"/>
              </a:rPr>
              <a:t>exame</a:t>
            </a:r>
            <a:r>
              <a:rPr lang="en-US" b="1" dirty="0">
                <a:solidFill>
                  <a:srgbClr val="C00000"/>
                </a:solidFill>
                <a:latin typeface="Calibri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alibri"/>
              </a:rPr>
              <a:t>objetivo</a:t>
            </a:r>
            <a:r>
              <a:rPr lang="en-US" b="1" dirty="0">
                <a:solidFill>
                  <a:srgbClr val="C00000"/>
                </a:solidFill>
                <a:latin typeface="Calibri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com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perfil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hipotensivo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(92/49mmHg) 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taquicardia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sinusal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(102bpm).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Aparência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asténica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emagrecimento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. </a:t>
            </a: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0E07B5FE-31C7-684E-857C-5AF4CE5BA8D9}"/>
              </a:ext>
            </a:extLst>
          </p:cNvPr>
          <p:cNvSpPr txBox="1"/>
          <p:nvPr/>
        </p:nvSpPr>
        <p:spPr>
          <a:xfrm>
            <a:off x="1941909" y="2032231"/>
            <a:ext cx="8308182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Quadro de </a:t>
            </a:r>
            <a:r>
              <a:rPr lang="en-US" b="1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dispneia</a:t>
            </a:r>
            <a:r>
              <a:rPr lang="en-US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b="1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cansaço</a:t>
            </a:r>
            <a:r>
              <a:rPr lang="en-US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b="1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perda</a:t>
            </a:r>
            <a:r>
              <a:rPr lang="en-US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ponderal </a:t>
            </a:r>
            <a:r>
              <a:rPr lang="en-US" b="1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involuntária</a:t>
            </a:r>
            <a:r>
              <a:rPr lang="en-US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nos</a:t>
            </a:r>
            <a:r>
              <a:rPr lang="en-US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últimos</a:t>
            </a:r>
            <a:r>
              <a:rPr lang="en-US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5 meses.</a:t>
            </a:r>
          </a:p>
        </p:txBody>
      </p:sp>
    </p:spTree>
    <p:extLst>
      <p:ext uri="{BB962C8B-B14F-4D97-AF65-F5344CB8AC3E}">
        <p14:creationId xmlns:p14="http://schemas.microsoft.com/office/powerpoint/2010/main" val="88606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eart Failure 2023">
            <a:extLst>
              <a:ext uri="{FF2B5EF4-FFF2-40B4-BE49-F238E27FC236}">
                <a16:creationId xmlns:a16="http://schemas.microsoft.com/office/drawing/2014/main" id="{FFEE2460-8347-834D-B436-128B73256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332" y="1181100"/>
            <a:ext cx="44958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F6C8BD92-B45F-1644-B9BC-5A8B9724F8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6413" y="3136900"/>
            <a:ext cx="3657600" cy="2540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AEA391FD-24E3-6144-8A99-CEF8292A6D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6413" y="1051838"/>
            <a:ext cx="3430507" cy="193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027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415799" y="439059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dirty="0">
                <a:latin typeface="Calibri"/>
              </a:rPr>
              <a:t>Internamento</a:t>
            </a:r>
            <a:endParaRPr kumimoji="0" lang="pt-PT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49" name="Marcador de Posição de Conteúdo 5">
            <a:extLst>
              <a:ext uri="{FF2B5EF4-FFF2-40B4-BE49-F238E27FC236}">
                <a16:creationId xmlns:a16="http://schemas.microsoft.com/office/drawing/2014/main" id="{F9832D22-75D6-004A-9E2A-EBBA17533902}"/>
              </a:ext>
            </a:extLst>
          </p:cNvPr>
          <p:cNvSpPr txBox="1">
            <a:spLocks/>
          </p:cNvSpPr>
          <p:nvPr/>
        </p:nvSpPr>
        <p:spPr>
          <a:xfrm>
            <a:off x="1379678" y="1428542"/>
            <a:ext cx="4895599" cy="869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Ecocardiograma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transtorácico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(ETT) a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mostrar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Insuficiência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Cardíaca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com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fração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ejeção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ligeiramente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reduzida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(FEVE 43%)</a:t>
            </a:r>
            <a:endParaRPr lang="pt-PT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pt-PT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" name="Picture 2" descr="Danger Symbol Vector Art, Icons, and Graphics for Free Download">
            <a:extLst>
              <a:ext uri="{FF2B5EF4-FFF2-40B4-BE49-F238E27FC236}">
                <a16:creationId xmlns:a16="http://schemas.microsoft.com/office/drawing/2014/main" id="{76074A7C-1E98-1B44-8E8E-7835FE291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342" y="2237571"/>
            <a:ext cx="576135" cy="57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Imagem 53">
            <a:extLst>
              <a:ext uri="{FF2B5EF4-FFF2-40B4-BE49-F238E27FC236}">
                <a16:creationId xmlns:a16="http://schemas.microsoft.com/office/drawing/2014/main" id="{417D2857-5015-6E45-B68A-05BB0D4493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7564" y="2111507"/>
            <a:ext cx="4498435" cy="3133910"/>
          </a:xfrm>
          <a:prstGeom prst="rect">
            <a:avLst/>
          </a:prstGeom>
        </p:spPr>
      </p:pic>
      <p:sp>
        <p:nvSpPr>
          <p:cNvPr id="56" name="Caixa de Texto 12">
            <a:extLst>
              <a:ext uri="{FF2B5EF4-FFF2-40B4-BE49-F238E27FC236}">
                <a16:creationId xmlns:a16="http://schemas.microsoft.com/office/drawing/2014/main" id="{02BFA3DC-7124-A245-ACD8-6D02674BF4DC}"/>
              </a:ext>
            </a:extLst>
          </p:cNvPr>
          <p:cNvSpPr txBox="1"/>
          <p:nvPr/>
        </p:nvSpPr>
        <p:spPr>
          <a:xfrm>
            <a:off x="1601637" y="5270209"/>
            <a:ext cx="4673641" cy="17918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Figura</a:t>
            </a:r>
            <a:r>
              <a:rPr lang="en-US" sz="1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2: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ETT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admissão,sem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dor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torácica</a:t>
            </a:r>
            <a:endParaRPr lang="pt-P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Marcador de Posição do Texto 9">
            <a:extLst>
              <a:ext uri="{FF2B5EF4-FFF2-40B4-BE49-F238E27FC236}">
                <a16:creationId xmlns:a16="http://schemas.microsoft.com/office/drawing/2014/main" id="{EAF44834-323F-3643-9C9A-B230C67226E6}"/>
              </a:ext>
            </a:extLst>
          </p:cNvPr>
          <p:cNvSpPr txBox="1">
            <a:spLocks/>
          </p:cNvSpPr>
          <p:nvPr/>
        </p:nvSpPr>
        <p:spPr>
          <a:xfrm>
            <a:off x="2833912" y="804404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2400" dirty="0">
                <a:latin typeface="Calibri"/>
              </a:rPr>
              <a:t>Contactada a Cardiologia de urgência...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1454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372"/>
    </mc:Choice>
    <mc:Fallback xmlns="">
      <p:transition spd="slow" advTm="24372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415799" y="439059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dirty="0">
                <a:latin typeface="Calibri"/>
              </a:rPr>
              <a:t>Internamento</a:t>
            </a:r>
            <a:endParaRPr kumimoji="0" lang="pt-PT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49" name="Marcador de Posição de Conteúdo 5">
            <a:extLst>
              <a:ext uri="{FF2B5EF4-FFF2-40B4-BE49-F238E27FC236}">
                <a16:creationId xmlns:a16="http://schemas.microsoft.com/office/drawing/2014/main" id="{F9832D22-75D6-004A-9E2A-EBBA17533902}"/>
              </a:ext>
            </a:extLst>
          </p:cNvPr>
          <p:cNvSpPr txBox="1">
            <a:spLocks/>
          </p:cNvSpPr>
          <p:nvPr/>
        </p:nvSpPr>
        <p:spPr>
          <a:xfrm>
            <a:off x="1379678" y="1428542"/>
            <a:ext cx="4895599" cy="869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Ecocardiograma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transtorácico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(ETT) a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mostrar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Insuficiência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Cardíaca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com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fração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ejeção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ligeiramente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reduzida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(FEVE 43%)</a:t>
            </a:r>
            <a:endParaRPr lang="pt-PT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pt-PT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D8CC511A-60FE-0F40-89E0-342C7C1CAB18}"/>
              </a:ext>
            </a:extLst>
          </p:cNvPr>
          <p:cNvSpPr txBox="1"/>
          <p:nvPr/>
        </p:nvSpPr>
        <p:spPr>
          <a:xfrm>
            <a:off x="6544229" y="1361910"/>
            <a:ext cx="5008120" cy="599129"/>
          </a:xfrm>
          <a:prstGeom prst="rect">
            <a:avLst/>
          </a:prstGeom>
        </p:spPr>
        <p:txBody>
          <a:bodyPr/>
          <a:lstStyle>
            <a:lvl1pPr indent="0" defTabSz="3600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7675" indent="-179388" defTabSz="358775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>
                <a:cs typeface="Interstate"/>
              </a:defRPr>
            </a:lvl2pPr>
            <a:lvl3pPr marL="628650" indent="-179388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>
                <a:cs typeface="Interstate"/>
              </a:defRPr>
            </a:lvl3pPr>
            <a:lvl4pPr marL="804863" indent="-179388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804863" algn="l"/>
              </a:tabLst>
              <a:defRPr sz="1200">
                <a:cs typeface="Interstate"/>
              </a:defRPr>
            </a:lvl4pPr>
            <a:lvl5pPr marL="985838" indent="-179388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>
                <a:cs typeface="Interstate"/>
              </a:defRPr>
            </a:lvl5pPr>
            <a:lvl6pPr marL="1166813" indent="-179388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1076325" algn="l"/>
              </a:tabLst>
            </a:lvl6pPr>
            <a:lvl7pPr marL="1346400" indent="-179388">
              <a:spcBef>
                <a:spcPct val="20000"/>
              </a:spcBef>
              <a:buClr>
                <a:srgbClr val="C00000"/>
              </a:buClr>
              <a:buFont typeface="Arial"/>
              <a:buChar char="•"/>
            </a:lvl7pPr>
            <a:lvl8pPr marL="1530000" indent="-179388">
              <a:spcBef>
                <a:spcPct val="20000"/>
              </a:spcBef>
              <a:buClr>
                <a:srgbClr val="C00000"/>
              </a:buClr>
              <a:buFont typeface="Arial"/>
              <a:buChar char="•"/>
            </a:lvl8pPr>
            <a:lvl9pPr marL="2424113" indent="-228600">
              <a:spcBef>
                <a:spcPct val="20000"/>
              </a:spcBef>
              <a:buClr>
                <a:srgbClr val="C00000"/>
              </a:buClr>
              <a:buFont typeface="Arial"/>
              <a:buNone/>
              <a:defRPr sz="1400"/>
            </a:lvl9pPr>
          </a:lstStyle>
          <a:p>
            <a:pPr algn="ctr"/>
            <a:r>
              <a:rPr lang="en-US" u="sng" dirty="0"/>
              <a:t>Durante o </a:t>
            </a:r>
            <a:r>
              <a:rPr lang="en-US" u="sng" dirty="0" err="1"/>
              <a:t>exame</a:t>
            </a:r>
            <a:r>
              <a:rPr lang="en-US" dirty="0"/>
              <a:t>, o </a:t>
            </a:r>
            <a:r>
              <a:rPr lang="en-US" dirty="0" err="1"/>
              <a:t>doente</a:t>
            </a:r>
            <a:r>
              <a:rPr lang="en-US" dirty="0"/>
              <a:t> </a:t>
            </a:r>
            <a:r>
              <a:rPr lang="en-US" dirty="0" err="1"/>
              <a:t>teve</a:t>
            </a:r>
            <a:r>
              <a:rPr lang="en-US" dirty="0"/>
              <a:t> </a:t>
            </a:r>
            <a:r>
              <a:rPr lang="en-US" dirty="0" err="1"/>
              <a:t>recorrência</a:t>
            </a:r>
            <a:r>
              <a:rPr lang="en-US" dirty="0"/>
              <a:t> de </a:t>
            </a:r>
            <a:r>
              <a:rPr lang="en-US" dirty="0" err="1"/>
              <a:t>dor</a:t>
            </a:r>
            <a:r>
              <a:rPr lang="en-US" dirty="0"/>
              <a:t>, </a:t>
            </a:r>
            <a:r>
              <a:rPr lang="en-US" dirty="0" err="1"/>
              <a:t>captado</a:t>
            </a:r>
            <a:r>
              <a:rPr lang="en-US" dirty="0"/>
              <a:t> </a:t>
            </a:r>
            <a:r>
              <a:rPr lang="en-US" dirty="0" err="1"/>
              <a:t>pelo</a:t>
            </a:r>
            <a:r>
              <a:rPr lang="en-US" dirty="0"/>
              <a:t> </a:t>
            </a:r>
            <a:r>
              <a:rPr lang="en-US" dirty="0" err="1"/>
              <a:t>ecocardiograma</a:t>
            </a:r>
            <a:r>
              <a:rPr lang="en-US" dirty="0"/>
              <a:t> com </a:t>
            </a:r>
            <a:r>
              <a:rPr lang="en-US" dirty="0" err="1"/>
              <a:t>hipocinésia</a:t>
            </a:r>
            <a:r>
              <a:rPr lang="en-US" dirty="0"/>
              <a:t> apical de novo</a:t>
            </a:r>
            <a:endParaRPr lang="pt-PT" dirty="0">
              <a:highlight>
                <a:srgbClr val="00FF00"/>
              </a:highlight>
            </a:endParaRPr>
          </a:p>
        </p:txBody>
      </p:sp>
      <p:pic>
        <p:nvPicPr>
          <p:cNvPr id="51" name="Picture 2" descr="Danger Symbol Vector Art, Icons, and Graphics for Free Download">
            <a:extLst>
              <a:ext uri="{FF2B5EF4-FFF2-40B4-BE49-F238E27FC236}">
                <a16:creationId xmlns:a16="http://schemas.microsoft.com/office/drawing/2014/main" id="{76074A7C-1E98-1B44-8E8E-7835FE291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342" y="2237571"/>
            <a:ext cx="576135" cy="57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Seta para a Direita 51">
            <a:extLst>
              <a:ext uri="{FF2B5EF4-FFF2-40B4-BE49-F238E27FC236}">
                <a16:creationId xmlns:a16="http://schemas.microsoft.com/office/drawing/2014/main" id="{B2788DC6-4D7F-3841-8B60-478FA24F0BDA}"/>
              </a:ext>
            </a:extLst>
          </p:cNvPr>
          <p:cNvSpPr/>
          <p:nvPr/>
        </p:nvSpPr>
        <p:spPr>
          <a:xfrm>
            <a:off x="6210302" y="1529135"/>
            <a:ext cx="376187" cy="273561"/>
          </a:xfrm>
          <a:prstGeom prst="rightArrow">
            <a:avLst/>
          </a:prstGeom>
          <a:solidFill>
            <a:srgbClr val="C00000"/>
          </a:solidFill>
          <a:ln>
            <a:solidFill>
              <a:srgbClr val="C000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2800"/>
          </a:p>
        </p:txBody>
      </p:sp>
      <p:pic>
        <p:nvPicPr>
          <p:cNvPr id="54" name="Imagem 53">
            <a:extLst>
              <a:ext uri="{FF2B5EF4-FFF2-40B4-BE49-F238E27FC236}">
                <a16:creationId xmlns:a16="http://schemas.microsoft.com/office/drawing/2014/main" id="{417D2857-5015-6E45-B68A-05BB0D4493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7564" y="2111507"/>
            <a:ext cx="4498435" cy="3133910"/>
          </a:xfrm>
          <a:prstGeom prst="rect">
            <a:avLst/>
          </a:prstGeom>
        </p:spPr>
      </p:pic>
      <p:pic>
        <p:nvPicPr>
          <p:cNvPr id="55" name="Imagem 54">
            <a:extLst>
              <a:ext uri="{FF2B5EF4-FFF2-40B4-BE49-F238E27FC236}">
                <a16:creationId xmlns:a16="http://schemas.microsoft.com/office/drawing/2014/main" id="{A36613AB-437F-D94B-A8D5-1862CEA227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1936" y="2093787"/>
            <a:ext cx="4559456" cy="3176421"/>
          </a:xfrm>
          <a:prstGeom prst="rect">
            <a:avLst/>
          </a:prstGeom>
        </p:spPr>
      </p:pic>
      <p:sp>
        <p:nvSpPr>
          <p:cNvPr id="56" name="Caixa de Texto 12">
            <a:extLst>
              <a:ext uri="{FF2B5EF4-FFF2-40B4-BE49-F238E27FC236}">
                <a16:creationId xmlns:a16="http://schemas.microsoft.com/office/drawing/2014/main" id="{02BFA3DC-7124-A245-ACD8-6D02674BF4DC}"/>
              </a:ext>
            </a:extLst>
          </p:cNvPr>
          <p:cNvSpPr txBox="1"/>
          <p:nvPr/>
        </p:nvSpPr>
        <p:spPr>
          <a:xfrm>
            <a:off x="1601637" y="5270209"/>
            <a:ext cx="4673641" cy="17918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Figura</a:t>
            </a:r>
            <a:r>
              <a:rPr lang="en-US" sz="1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2: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ETT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admissão,sem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dor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torácica</a:t>
            </a:r>
            <a:endParaRPr lang="pt-P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7" name="Caixa de Texto 12">
            <a:extLst>
              <a:ext uri="{FF2B5EF4-FFF2-40B4-BE49-F238E27FC236}">
                <a16:creationId xmlns:a16="http://schemas.microsoft.com/office/drawing/2014/main" id="{65478769-4703-D94E-8546-E76800476222}"/>
              </a:ext>
            </a:extLst>
          </p:cNvPr>
          <p:cNvSpPr txBox="1"/>
          <p:nvPr/>
        </p:nvSpPr>
        <p:spPr>
          <a:xfrm>
            <a:off x="6911936" y="5295225"/>
            <a:ext cx="4271239" cy="17918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Figura</a:t>
            </a:r>
            <a:r>
              <a:rPr lang="en-US" sz="1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ETT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admissão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dor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torácica</a:t>
            </a:r>
            <a:endParaRPr lang="pt-P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Marcador de Posição do Texto 9">
            <a:extLst>
              <a:ext uri="{FF2B5EF4-FFF2-40B4-BE49-F238E27FC236}">
                <a16:creationId xmlns:a16="http://schemas.microsoft.com/office/drawing/2014/main" id="{EAF44834-323F-3643-9C9A-B230C67226E6}"/>
              </a:ext>
            </a:extLst>
          </p:cNvPr>
          <p:cNvSpPr txBox="1">
            <a:spLocks/>
          </p:cNvSpPr>
          <p:nvPr/>
        </p:nvSpPr>
        <p:spPr>
          <a:xfrm>
            <a:off x="2833912" y="804404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2400" dirty="0">
                <a:latin typeface="Calibri"/>
              </a:rPr>
              <a:t>Contactada a Cardiologia de urgência...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2048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6219">
        <p:fade/>
      </p:transition>
    </mc:Choice>
    <mc:Fallback xmlns="">
      <p:transition spd="med" advTm="26219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415799" y="439059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dirty="0">
                <a:latin typeface="Calibri"/>
              </a:rPr>
              <a:t>Internamento</a:t>
            </a:r>
            <a:endParaRPr kumimoji="0" lang="pt-PT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49" name="Marcador de Posição de Conteúdo 5">
            <a:extLst>
              <a:ext uri="{FF2B5EF4-FFF2-40B4-BE49-F238E27FC236}">
                <a16:creationId xmlns:a16="http://schemas.microsoft.com/office/drawing/2014/main" id="{F9832D22-75D6-004A-9E2A-EBBA17533902}"/>
              </a:ext>
            </a:extLst>
          </p:cNvPr>
          <p:cNvSpPr txBox="1">
            <a:spLocks/>
          </p:cNvSpPr>
          <p:nvPr/>
        </p:nvSpPr>
        <p:spPr>
          <a:xfrm>
            <a:off x="1379678" y="1428542"/>
            <a:ext cx="4895599" cy="869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Ecocardiograma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transtorácico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(ETT) a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mostrar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Insuficiência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Cardíaca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com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fração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ejeção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ligeiramente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reduzida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(FEVE 43%)</a:t>
            </a:r>
            <a:endParaRPr lang="pt-PT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pt-PT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D8CC511A-60FE-0F40-89E0-342C7C1CAB18}"/>
              </a:ext>
            </a:extLst>
          </p:cNvPr>
          <p:cNvSpPr txBox="1"/>
          <p:nvPr/>
        </p:nvSpPr>
        <p:spPr>
          <a:xfrm>
            <a:off x="6544229" y="1361910"/>
            <a:ext cx="5008120" cy="599129"/>
          </a:xfrm>
          <a:prstGeom prst="rect">
            <a:avLst/>
          </a:prstGeom>
        </p:spPr>
        <p:txBody>
          <a:bodyPr/>
          <a:lstStyle>
            <a:lvl1pPr indent="0" defTabSz="3600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7675" indent="-179388" defTabSz="358775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>
                <a:cs typeface="Interstate"/>
              </a:defRPr>
            </a:lvl2pPr>
            <a:lvl3pPr marL="628650" indent="-179388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>
                <a:cs typeface="Interstate"/>
              </a:defRPr>
            </a:lvl3pPr>
            <a:lvl4pPr marL="804863" indent="-179388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804863" algn="l"/>
              </a:tabLst>
              <a:defRPr sz="1200">
                <a:cs typeface="Interstate"/>
              </a:defRPr>
            </a:lvl4pPr>
            <a:lvl5pPr marL="985838" indent="-179388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>
                <a:cs typeface="Interstate"/>
              </a:defRPr>
            </a:lvl5pPr>
            <a:lvl6pPr marL="1166813" indent="-179388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1076325" algn="l"/>
              </a:tabLst>
            </a:lvl6pPr>
            <a:lvl7pPr marL="1346400" indent="-179388">
              <a:spcBef>
                <a:spcPct val="20000"/>
              </a:spcBef>
              <a:buClr>
                <a:srgbClr val="C00000"/>
              </a:buClr>
              <a:buFont typeface="Arial"/>
              <a:buChar char="•"/>
            </a:lvl7pPr>
            <a:lvl8pPr marL="1530000" indent="-179388">
              <a:spcBef>
                <a:spcPct val="20000"/>
              </a:spcBef>
              <a:buClr>
                <a:srgbClr val="C00000"/>
              </a:buClr>
              <a:buFont typeface="Arial"/>
              <a:buChar char="•"/>
            </a:lvl8pPr>
            <a:lvl9pPr marL="2424113" indent="-228600">
              <a:spcBef>
                <a:spcPct val="20000"/>
              </a:spcBef>
              <a:buClr>
                <a:srgbClr val="C00000"/>
              </a:buClr>
              <a:buFont typeface="Arial"/>
              <a:buNone/>
              <a:defRPr sz="1400"/>
            </a:lvl9pPr>
          </a:lstStyle>
          <a:p>
            <a:pPr algn="ctr"/>
            <a:r>
              <a:rPr lang="en-US" u="sng" dirty="0"/>
              <a:t>Durante o </a:t>
            </a:r>
            <a:r>
              <a:rPr lang="en-US" u="sng" dirty="0" err="1"/>
              <a:t>exame</a:t>
            </a:r>
            <a:r>
              <a:rPr lang="en-US" dirty="0"/>
              <a:t>, o </a:t>
            </a:r>
            <a:r>
              <a:rPr lang="en-US" dirty="0" err="1"/>
              <a:t>doente</a:t>
            </a:r>
            <a:r>
              <a:rPr lang="en-US" dirty="0"/>
              <a:t> </a:t>
            </a:r>
            <a:r>
              <a:rPr lang="en-US" dirty="0" err="1"/>
              <a:t>teve</a:t>
            </a:r>
            <a:r>
              <a:rPr lang="en-US" dirty="0"/>
              <a:t> </a:t>
            </a:r>
            <a:r>
              <a:rPr lang="en-US" dirty="0" err="1"/>
              <a:t>recorrência</a:t>
            </a:r>
            <a:r>
              <a:rPr lang="en-US" dirty="0"/>
              <a:t> de </a:t>
            </a:r>
            <a:r>
              <a:rPr lang="en-US" dirty="0" err="1"/>
              <a:t>dor</a:t>
            </a:r>
            <a:r>
              <a:rPr lang="en-US" dirty="0"/>
              <a:t>, </a:t>
            </a:r>
            <a:r>
              <a:rPr lang="en-US" dirty="0" err="1"/>
              <a:t>captado</a:t>
            </a:r>
            <a:r>
              <a:rPr lang="en-US" dirty="0"/>
              <a:t> </a:t>
            </a:r>
            <a:r>
              <a:rPr lang="en-US" dirty="0" err="1"/>
              <a:t>pelo</a:t>
            </a:r>
            <a:r>
              <a:rPr lang="en-US" dirty="0"/>
              <a:t> </a:t>
            </a:r>
            <a:r>
              <a:rPr lang="en-US" dirty="0" err="1"/>
              <a:t>ecocardiograma</a:t>
            </a:r>
            <a:r>
              <a:rPr lang="en-US" dirty="0"/>
              <a:t> com </a:t>
            </a:r>
            <a:r>
              <a:rPr lang="en-US" dirty="0" err="1"/>
              <a:t>hipocinésia</a:t>
            </a:r>
            <a:r>
              <a:rPr lang="en-US" dirty="0"/>
              <a:t> apical de novo</a:t>
            </a:r>
            <a:endParaRPr lang="pt-PT" dirty="0">
              <a:highlight>
                <a:srgbClr val="00FF00"/>
              </a:highlight>
            </a:endParaRPr>
          </a:p>
        </p:txBody>
      </p:sp>
      <p:pic>
        <p:nvPicPr>
          <p:cNvPr id="51" name="Picture 2" descr="Danger Symbol Vector Art, Icons, and Graphics for Free Download">
            <a:extLst>
              <a:ext uri="{FF2B5EF4-FFF2-40B4-BE49-F238E27FC236}">
                <a16:creationId xmlns:a16="http://schemas.microsoft.com/office/drawing/2014/main" id="{76074A7C-1E98-1B44-8E8E-7835FE291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342" y="2237571"/>
            <a:ext cx="576135" cy="57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Seta para a Direita 51">
            <a:extLst>
              <a:ext uri="{FF2B5EF4-FFF2-40B4-BE49-F238E27FC236}">
                <a16:creationId xmlns:a16="http://schemas.microsoft.com/office/drawing/2014/main" id="{B2788DC6-4D7F-3841-8B60-478FA24F0BDA}"/>
              </a:ext>
            </a:extLst>
          </p:cNvPr>
          <p:cNvSpPr/>
          <p:nvPr/>
        </p:nvSpPr>
        <p:spPr>
          <a:xfrm>
            <a:off x="6210302" y="1529135"/>
            <a:ext cx="376187" cy="273561"/>
          </a:xfrm>
          <a:prstGeom prst="rightArrow">
            <a:avLst/>
          </a:prstGeom>
          <a:solidFill>
            <a:srgbClr val="C00000"/>
          </a:solidFill>
          <a:ln>
            <a:solidFill>
              <a:srgbClr val="C000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2800"/>
          </a:p>
        </p:txBody>
      </p:sp>
      <p:sp>
        <p:nvSpPr>
          <p:cNvPr id="53" name="Marcador de Posição de Conteúdo 5">
            <a:extLst>
              <a:ext uri="{FF2B5EF4-FFF2-40B4-BE49-F238E27FC236}">
                <a16:creationId xmlns:a16="http://schemas.microsoft.com/office/drawing/2014/main" id="{3BB1B5C3-90E1-1747-81CE-CCDB79317681}"/>
              </a:ext>
            </a:extLst>
          </p:cNvPr>
          <p:cNvSpPr txBox="1">
            <a:spLocks/>
          </p:cNvSpPr>
          <p:nvPr/>
        </p:nvSpPr>
        <p:spPr>
          <a:xfrm>
            <a:off x="1107582" y="5694041"/>
            <a:ext cx="11084418" cy="1028358"/>
          </a:xfrm>
          <a:prstGeom prst="rect">
            <a:avLst/>
          </a:prstGeom>
        </p:spPr>
        <p:txBody>
          <a:bodyPr/>
          <a:lstStyle>
            <a:lvl1pPr marL="180975" indent="-180975" algn="l" defTabSz="3600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1pPr>
            <a:lvl2pPr marL="447675" indent="-179388" algn="l" defTabSz="358775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2pPr>
            <a:lvl3pPr marL="628650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3pPr>
            <a:lvl4pPr marL="804863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804863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4pPr>
            <a:lvl5pPr marL="985838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5pPr>
            <a:lvl6pPr marL="1166813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107632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46400" indent="-179388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30000" indent="-179388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24113" indent="-228600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Coronariografia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revelou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estenose</a:t>
            </a:r>
            <a:r>
              <a:rPr lang="en-US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ligeira</a:t>
            </a:r>
            <a:r>
              <a:rPr lang="en-US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(&lt;30%) </a:t>
            </a:r>
            <a:r>
              <a:rPr lang="en-US" sz="14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artéria</a:t>
            </a:r>
            <a:r>
              <a:rPr lang="en-US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coronária</a:t>
            </a:r>
            <a:r>
              <a:rPr lang="en-US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descendente</a:t>
            </a:r>
            <a:r>
              <a:rPr lang="en-US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anterior (DA)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sz="14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lesão</a:t>
            </a:r>
            <a:r>
              <a:rPr lang="en-US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sub-</a:t>
            </a:r>
            <a:r>
              <a:rPr lang="en-US" sz="14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oclusiva</a:t>
            </a:r>
            <a:r>
              <a:rPr lang="en-US" sz="14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4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artéria</a:t>
            </a:r>
            <a:r>
              <a:rPr lang="en-US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coronária</a:t>
            </a:r>
            <a:r>
              <a:rPr lang="en-US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circunflexa</a:t>
            </a:r>
            <a:r>
              <a:rPr lang="en-US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4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Cx</a:t>
            </a:r>
            <a:r>
              <a:rPr lang="en-US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tratado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 um stent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revestido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por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fármaco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(2.5x26mm). </a:t>
            </a:r>
          </a:p>
        </p:txBody>
      </p:sp>
      <p:pic>
        <p:nvPicPr>
          <p:cNvPr id="54" name="Imagem 53">
            <a:extLst>
              <a:ext uri="{FF2B5EF4-FFF2-40B4-BE49-F238E27FC236}">
                <a16:creationId xmlns:a16="http://schemas.microsoft.com/office/drawing/2014/main" id="{417D2857-5015-6E45-B68A-05BB0D4493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7564" y="2111507"/>
            <a:ext cx="4498435" cy="3133910"/>
          </a:xfrm>
          <a:prstGeom prst="rect">
            <a:avLst/>
          </a:prstGeom>
        </p:spPr>
      </p:pic>
      <p:pic>
        <p:nvPicPr>
          <p:cNvPr id="55" name="Imagem 54">
            <a:extLst>
              <a:ext uri="{FF2B5EF4-FFF2-40B4-BE49-F238E27FC236}">
                <a16:creationId xmlns:a16="http://schemas.microsoft.com/office/drawing/2014/main" id="{A36613AB-437F-D94B-A8D5-1862CEA227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1936" y="2093787"/>
            <a:ext cx="4559456" cy="3176421"/>
          </a:xfrm>
          <a:prstGeom prst="rect">
            <a:avLst/>
          </a:prstGeom>
        </p:spPr>
      </p:pic>
      <p:sp>
        <p:nvSpPr>
          <p:cNvPr id="56" name="Caixa de Texto 12">
            <a:extLst>
              <a:ext uri="{FF2B5EF4-FFF2-40B4-BE49-F238E27FC236}">
                <a16:creationId xmlns:a16="http://schemas.microsoft.com/office/drawing/2014/main" id="{02BFA3DC-7124-A245-ACD8-6D02674BF4DC}"/>
              </a:ext>
            </a:extLst>
          </p:cNvPr>
          <p:cNvSpPr txBox="1"/>
          <p:nvPr/>
        </p:nvSpPr>
        <p:spPr>
          <a:xfrm>
            <a:off x="1601637" y="5270209"/>
            <a:ext cx="4673641" cy="17918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Figura</a:t>
            </a:r>
            <a:r>
              <a:rPr lang="en-US" sz="1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2: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ETT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admissão,sem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dor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torácica</a:t>
            </a:r>
            <a:endParaRPr lang="pt-P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7" name="Caixa de Texto 12">
            <a:extLst>
              <a:ext uri="{FF2B5EF4-FFF2-40B4-BE49-F238E27FC236}">
                <a16:creationId xmlns:a16="http://schemas.microsoft.com/office/drawing/2014/main" id="{65478769-4703-D94E-8546-E76800476222}"/>
              </a:ext>
            </a:extLst>
          </p:cNvPr>
          <p:cNvSpPr txBox="1"/>
          <p:nvPr/>
        </p:nvSpPr>
        <p:spPr>
          <a:xfrm>
            <a:off x="6911936" y="5295225"/>
            <a:ext cx="4271239" cy="17918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Figura</a:t>
            </a:r>
            <a:r>
              <a:rPr lang="en-US" sz="1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ETT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admissão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dor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torácica</a:t>
            </a:r>
            <a:endParaRPr lang="pt-P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Marcador de Posição do Texto 9">
            <a:extLst>
              <a:ext uri="{FF2B5EF4-FFF2-40B4-BE49-F238E27FC236}">
                <a16:creationId xmlns:a16="http://schemas.microsoft.com/office/drawing/2014/main" id="{EAF44834-323F-3643-9C9A-B230C67226E6}"/>
              </a:ext>
            </a:extLst>
          </p:cNvPr>
          <p:cNvSpPr txBox="1">
            <a:spLocks/>
          </p:cNvSpPr>
          <p:nvPr/>
        </p:nvSpPr>
        <p:spPr>
          <a:xfrm>
            <a:off x="2833912" y="804404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2400" dirty="0">
                <a:latin typeface="Calibri"/>
              </a:rPr>
              <a:t>Contactada a Cardiologia de urgência...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0951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1074">
        <p:fade/>
      </p:transition>
    </mc:Choice>
    <mc:Fallback xmlns="">
      <p:transition spd="med" advTm="21074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415799" y="439059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dirty="0">
                <a:latin typeface="Calibri"/>
              </a:rPr>
              <a:t>Internamento</a:t>
            </a:r>
            <a:endParaRPr kumimoji="0" lang="pt-PT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7" name="Marcador de Posição do Texto 9">
            <a:extLst>
              <a:ext uri="{FF2B5EF4-FFF2-40B4-BE49-F238E27FC236}">
                <a16:creationId xmlns:a16="http://schemas.microsoft.com/office/drawing/2014/main" id="{2B549A8C-9A4E-A847-B61E-B93999486245}"/>
              </a:ext>
            </a:extLst>
          </p:cNvPr>
          <p:cNvSpPr txBox="1">
            <a:spLocks/>
          </p:cNvSpPr>
          <p:nvPr/>
        </p:nvSpPr>
        <p:spPr>
          <a:xfrm>
            <a:off x="2554321" y="965068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2400" dirty="0">
                <a:latin typeface="Calibri"/>
              </a:rPr>
              <a:t>Admitido na UCIC após o cateterismo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9D76D80C-F5D1-3241-9B0B-B01C82F00A7B}"/>
              </a:ext>
            </a:extLst>
          </p:cNvPr>
          <p:cNvSpPr txBox="1"/>
          <p:nvPr/>
        </p:nvSpPr>
        <p:spPr>
          <a:xfrm>
            <a:off x="1185862" y="1397116"/>
            <a:ext cx="10601325" cy="506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Diagnóstico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20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angina de </a:t>
            </a:r>
            <a:r>
              <a:rPr lang="en-US" sz="20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Prinzmetal</a:t>
            </a:r>
            <a:r>
              <a:rPr lang="en-US" sz="20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sz="20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doença</a:t>
            </a:r>
            <a:r>
              <a:rPr lang="en-US" sz="20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coronária</a:t>
            </a:r>
            <a:r>
              <a:rPr lang="en-US" sz="20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aterosclerótica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0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artéria</a:t>
            </a:r>
            <a:r>
              <a:rPr lang="en-US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circunflexa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pt-P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95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30"/>
    </mc:Choice>
    <mc:Fallback xmlns="">
      <p:transition spd="slow" advTm="2613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415799" y="439059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dirty="0">
                <a:latin typeface="Calibri"/>
              </a:rPr>
              <a:t>Internamento</a:t>
            </a:r>
            <a:endParaRPr kumimoji="0" lang="pt-PT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495ADBA5-98BB-D24B-9965-9F948480E3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567773"/>
              </p:ext>
            </p:extLst>
          </p:nvPr>
        </p:nvGraphicFramePr>
        <p:xfrm>
          <a:off x="2554321" y="2598392"/>
          <a:ext cx="7631757" cy="3294540"/>
        </p:xfrm>
        <a:graphic>
          <a:graphicData uri="http://schemas.openxmlformats.org/drawingml/2006/table">
            <a:tbl>
              <a:tblPr firstRow="1" firstCol="1" bandRow="1"/>
              <a:tblGrid>
                <a:gridCol w="3136609">
                  <a:extLst>
                    <a:ext uri="{9D8B030D-6E8A-4147-A177-3AD203B41FA5}">
                      <a16:colId xmlns:a16="http://schemas.microsoft.com/office/drawing/2014/main" val="1395478780"/>
                    </a:ext>
                  </a:extLst>
                </a:gridCol>
                <a:gridCol w="2077756">
                  <a:extLst>
                    <a:ext uri="{9D8B030D-6E8A-4147-A177-3AD203B41FA5}">
                      <a16:colId xmlns:a16="http://schemas.microsoft.com/office/drawing/2014/main" val="2442512487"/>
                    </a:ext>
                  </a:extLst>
                </a:gridCol>
                <a:gridCol w="2417392">
                  <a:extLst>
                    <a:ext uri="{9D8B030D-6E8A-4147-A177-3AD203B41FA5}">
                      <a16:colId xmlns:a16="http://schemas.microsoft.com/office/drawing/2014/main" val="2164723029"/>
                    </a:ext>
                  </a:extLst>
                </a:gridCol>
              </a:tblGrid>
              <a:tr h="274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2519995" rtl="0" eaLnBrk="1" latinLnBrk="0" hangingPunct="1"/>
                      <a:endParaRPr lang="pt-PT" sz="16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2519995" rtl="0" eaLnBrk="1" latinLnBrk="0" hangingPunct="1"/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Valor</a:t>
                      </a:r>
                      <a:endParaRPr lang="pt-PT" sz="16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2519995" rtl="0" eaLnBrk="1" latinLnBrk="0" hangingPunct="1"/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Valor de </a:t>
                      </a:r>
                      <a:r>
                        <a:rPr lang="en-US" sz="160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referência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8815588"/>
                  </a:ext>
                </a:extLst>
              </a:tr>
              <a:tr h="274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2519995" rtl="0" eaLnBrk="1" latinLnBrk="0" hangingPunct="1"/>
                      <a:r>
                        <a:rPr lang="en-US" sz="160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Hemoglobina</a:t>
                      </a:r>
                      <a:endParaRPr lang="pt-PT" sz="16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2519995" rtl="0" eaLnBrk="1" latinLnBrk="0" hangingPunct="1"/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12.6g/dl</a:t>
                      </a:r>
                      <a:endParaRPr lang="pt-PT" sz="16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2519995" rtl="0" eaLnBrk="1" latinLnBrk="0" hangingPunct="1"/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13-17g/L</a:t>
                      </a:r>
                      <a:endParaRPr lang="pt-PT" sz="16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7FA7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9884785"/>
                  </a:ext>
                </a:extLst>
              </a:tr>
              <a:tr h="274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2519995" rtl="0" eaLnBrk="1" latinLnBrk="0" hangingPunct="1"/>
                      <a:r>
                        <a:rPr lang="en-US" sz="160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Creatinina</a:t>
                      </a:r>
                      <a:endParaRPr lang="pt-PT" sz="16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2519995" rtl="0" eaLnBrk="1" latinLnBrk="0" hangingPunct="1"/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0.62mg/dl</a:t>
                      </a:r>
                      <a:endParaRPr lang="pt-PT" sz="16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2519995" rtl="0" eaLnBrk="1" latinLnBrk="0" hangingPunct="1"/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0.70-1.20mg/dl</a:t>
                      </a:r>
                      <a:endParaRPr lang="pt-PT" sz="16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885726"/>
                  </a:ext>
                </a:extLst>
              </a:tr>
              <a:tr h="274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2519995" rtl="0" eaLnBrk="1" latinLnBrk="0" hangingPunct="1"/>
                      <a:r>
                        <a:rPr lang="en-US" sz="160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Ureia</a:t>
                      </a:r>
                      <a:endParaRPr lang="pt-PT" sz="16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2519995" rtl="0" eaLnBrk="1" latinLnBrk="0" hangingPunct="1"/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31mg/dl</a:t>
                      </a:r>
                      <a:endParaRPr lang="pt-PT" sz="16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2519995" rtl="0" eaLnBrk="1" latinLnBrk="0" hangingPunct="1"/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&lt;50mg/dl</a:t>
                      </a:r>
                      <a:endParaRPr lang="pt-PT" sz="16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4341906"/>
                  </a:ext>
                </a:extLst>
              </a:tr>
              <a:tr h="274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2519995" rtl="0" eaLnBrk="1" latinLnBrk="0" hangingPunct="1"/>
                      <a:r>
                        <a:rPr lang="en-US" sz="160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Creatinina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kinase I total</a:t>
                      </a:r>
                      <a:endParaRPr lang="pt-PT" sz="16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2F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2519995" rtl="0" eaLnBrk="1" latinLnBrk="0" hangingPunct="1"/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115U/L</a:t>
                      </a:r>
                      <a:endParaRPr lang="pt-PT" sz="16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2F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2519995" rtl="0" eaLnBrk="1" latinLnBrk="0" hangingPunct="1"/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39-308U/L</a:t>
                      </a:r>
                      <a:endParaRPr lang="pt-PT" sz="16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2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1542572"/>
                  </a:ext>
                </a:extLst>
              </a:tr>
              <a:tr h="274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2519995" rtl="0" eaLnBrk="1" latinLnBrk="0" hangingPunct="1"/>
                      <a:r>
                        <a:rPr lang="pt-PT" sz="160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Troponina</a:t>
                      </a:r>
                      <a:r>
                        <a:rPr lang="pt-PT" sz="16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T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2519995" rtl="0" eaLnBrk="1" latinLnBrk="0" hangingPunct="1"/>
                      <a:r>
                        <a:rPr lang="pt-PT" sz="16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25ng/L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2519995" rtl="0" eaLnBrk="1" latinLnBrk="0" hangingPunct="1"/>
                      <a:r>
                        <a:rPr lang="pt-PT" sz="16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&lt;14ng/L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497879"/>
                  </a:ext>
                </a:extLst>
              </a:tr>
              <a:tr h="274545">
                <a:tc>
                  <a:txBody>
                    <a:bodyPr/>
                    <a:lstStyle/>
                    <a:p>
                      <a:pPr marL="0" algn="l" defTabSz="2519995" rtl="0" eaLnBrk="1" latinLnBrk="0" hangingPunct="1"/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NT-</a:t>
                      </a:r>
                      <a:r>
                        <a:rPr lang="en-US" sz="160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proBNP</a:t>
                      </a:r>
                      <a:endParaRPr lang="pt-PT" sz="16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2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1358pg/ml</a:t>
                      </a:r>
                      <a:endParaRPr lang="pt-PT" sz="16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2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&lt;135pg/ml</a:t>
                      </a:r>
                      <a:endParaRPr lang="pt-PT" sz="16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2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8746980"/>
                  </a:ext>
                </a:extLst>
              </a:tr>
              <a:tr h="274545">
                <a:tc>
                  <a:txBody>
                    <a:bodyPr/>
                    <a:lstStyle/>
                    <a:p>
                      <a:pPr marL="0" algn="l" defTabSz="2519995" rtl="0" eaLnBrk="1" latinLnBrk="0" hangingPunct="1"/>
                      <a:r>
                        <a:rPr lang="en-US" sz="160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Colesterol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total</a:t>
                      </a:r>
                      <a:endParaRPr lang="pt-PT" sz="16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122mg/dl</a:t>
                      </a:r>
                      <a:endParaRPr lang="pt-PT" sz="16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pt-PT" sz="16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N/A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092887"/>
                  </a:ext>
                </a:extLst>
              </a:tr>
              <a:tr h="274545">
                <a:tc>
                  <a:txBody>
                    <a:bodyPr/>
                    <a:lstStyle/>
                    <a:p>
                      <a:pPr marL="0" algn="l" defTabSz="2519995" rtl="0" eaLnBrk="1" latinLnBrk="0" hangingPunct="1"/>
                      <a:r>
                        <a:rPr lang="en-US" sz="160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Colesterol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LDL</a:t>
                      </a:r>
                      <a:endParaRPr lang="pt-PT" sz="16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2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79mg/dl</a:t>
                      </a:r>
                      <a:endParaRPr lang="pt-PT" sz="16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2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pt-PT" sz="16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N/A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2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823058"/>
                  </a:ext>
                </a:extLst>
              </a:tr>
              <a:tr h="274545">
                <a:tc>
                  <a:txBody>
                    <a:bodyPr/>
                    <a:lstStyle/>
                    <a:p>
                      <a:pPr algn="l"/>
                      <a:r>
                        <a:rPr lang="en-US" sz="160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Colesterol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HDL</a:t>
                      </a:r>
                      <a:endParaRPr lang="pt-PT" sz="16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24mg/dl</a:t>
                      </a:r>
                      <a:endParaRPr lang="pt-PT" sz="16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pt-PT" sz="16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N/A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920153"/>
                  </a:ext>
                </a:extLst>
              </a:tr>
              <a:tr h="2745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1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Triglicéridos</a:t>
                      </a:r>
                      <a:endParaRPr lang="pt-PT" sz="16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2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95mg/dl</a:t>
                      </a:r>
                      <a:endParaRPr lang="pt-PT" sz="16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2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pt-PT" sz="16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N/A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2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979753"/>
                  </a:ext>
                </a:extLst>
              </a:tr>
              <a:tr h="2745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HbA1c</a:t>
                      </a:r>
                      <a:endParaRPr lang="pt-PT" sz="16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5.3%</a:t>
                      </a:r>
                      <a:endParaRPr lang="pt-PT" sz="16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/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NR 3.8-5.8%</a:t>
                      </a:r>
                      <a:endParaRPr lang="pt-PT" sz="16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575326"/>
                  </a:ext>
                </a:extLst>
              </a:tr>
            </a:tbl>
          </a:graphicData>
        </a:graphic>
      </p:graphicFrame>
      <p:sp>
        <p:nvSpPr>
          <p:cNvPr id="14" name="Caixa de Texto 12">
            <a:extLst>
              <a:ext uri="{FF2B5EF4-FFF2-40B4-BE49-F238E27FC236}">
                <a16:creationId xmlns:a16="http://schemas.microsoft.com/office/drawing/2014/main" id="{E8559CC9-7455-0D4F-8DA0-CA9B1863ECCA}"/>
              </a:ext>
            </a:extLst>
          </p:cNvPr>
          <p:cNvSpPr txBox="1"/>
          <p:nvPr/>
        </p:nvSpPr>
        <p:spPr>
          <a:xfrm>
            <a:off x="2554321" y="5892932"/>
            <a:ext cx="4071294" cy="44631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200"/>
            <a:r>
              <a:rPr lang="en-US" sz="1000" i="1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Tabela</a:t>
            </a:r>
            <a:r>
              <a:rPr lang="en-US" sz="10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1</a:t>
            </a:r>
            <a:r>
              <a:rPr lang="en-US" sz="10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000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Valores</a:t>
            </a:r>
            <a:r>
              <a:rPr lang="en-US" sz="10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laboratoriais</a:t>
            </a:r>
            <a:r>
              <a:rPr lang="en-US" sz="10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à</a:t>
            </a:r>
            <a:r>
              <a:rPr lang="en-US" sz="10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admissão</a:t>
            </a:r>
            <a:endParaRPr lang="en-US" sz="10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457200"/>
            <a:r>
              <a:rPr lang="en-US" sz="9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N/A= </a:t>
            </a:r>
            <a:r>
              <a:rPr lang="en-US" sz="900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Não</a:t>
            </a:r>
            <a:r>
              <a:rPr lang="en-US" sz="9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aplicável</a:t>
            </a:r>
            <a:endParaRPr lang="pt-PT" sz="1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Marcador de Posição do Texto 9">
            <a:extLst>
              <a:ext uri="{FF2B5EF4-FFF2-40B4-BE49-F238E27FC236}">
                <a16:creationId xmlns:a16="http://schemas.microsoft.com/office/drawing/2014/main" id="{2B549A8C-9A4E-A847-B61E-B93999486245}"/>
              </a:ext>
            </a:extLst>
          </p:cNvPr>
          <p:cNvSpPr txBox="1">
            <a:spLocks/>
          </p:cNvSpPr>
          <p:nvPr/>
        </p:nvSpPr>
        <p:spPr>
          <a:xfrm>
            <a:off x="2554321" y="965068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2400" dirty="0">
                <a:latin typeface="Calibri"/>
              </a:rPr>
              <a:t>Admitido na UCIC após o cateterismo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9D76D80C-F5D1-3241-9B0B-B01C82F00A7B}"/>
              </a:ext>
            </a:extLst>
          </p:cNvPr>
          <p:cNvSpPr txBox="1"/>
          <p:nvPr/>
        </p:nvSpPr>
        <p:spPr>
          <a:xfrm>
            <a:off x="1185862" y="1397116"/>
            <a:ext cx="10601325" cy="506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Diagnóstico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20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angina de </a:t>
            </a:r>
            <a:r>
              <a:rPr lang="en-US" sz="20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Prinzmetal</a:t>
            </a:r>
            <a:r>
              <a:rPr lang="en-US" sz="20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sz="20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doença</a:t>
            </a:r>
            <a:r>
              <a:rPr lang="en-US" sz="20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coronária</a:t>
            </a:r>
            <a:r>
              <a:rPr lang="en-US" sz="20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aterosclerótica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0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artéria</a:t>
            </a:r>
            <a:r>
              <a:rPr lang="en-US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circunflexa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pt-P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42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4464">
        <p:fade/>
      </p:transition>
    </mc:Choice>
    <mc:Fallback xmlns="">
      <p:transition spd="med" advTm="34464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415799" y="439059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dirty="0">
                <a:latin typeface="Calibri"/>
              </a:rPr>
              <a:t>Internamento</a:t>
            </a:r>
            <a:endParaRPr kumimoji="0" lang="pt-PT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4" name="Marcador de Posição de Conteúdo 5">
            <a:extLst>
              <a:ext uri="{FF2B5EF4-FFF2-40B4-BE49-F238E27FC236}">
                <a16:creationId xmlns:a16="http://schemas.microsoft.com/office/drawing/2014/main" id="{979C12DF-C298-5D45-993B-9C71D29D28B3}"/>
              </a:ext>
            </a:extLst>
          </p:cNvPr>
          <p:cNvSpPr txBox="1">
            <a:spLocks/>
          </p:cNvSpPr>
          <p:nvPr/>
        </p:nvSpPr>
        <p:spPr>
          <a:xfrm>
            <a:off x="1415799" y="1002583"/>
            <a:ext cx="2514403" cy="586710"/>
          </a:xfrm>
          <a:prstGeom prst="rect">
            <a:avLst/>
          </a:prstGeom>
        </p:spPr>
        <p:txBody>
          <a:bodyPr/>
          <a:lstStyle>
            <a:lvl1pPr marL="180975" indent="-180975" algn="l" defTabSz="3600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1pPr>
            <a:lvl2pPr marL="447675" indent="-179388" algn="l" defTabSz="358775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2pPr>
            <a:lvl3pPr marL="628650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3pPr>
            <a:lvl4pPr marL="804863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804863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4pPr>
            <a:lvl5pPr marL="985838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Interstate"/>
              </a:defRPr>
            </a:lvl5pPr>
            <a:lvl6pPr marL="1166813" indent="-179388" algn="l" defTabSz="457200" rtl="0" eaLnBrk="1" latinLnBrk="0" hangingPunct="1">
              <a:spcBef>
                <a:spcPct val="20000"/>
              </a:spcBef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107632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46400" indent="-179388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30000" indent="-179388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24113" indent="-228600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Contudo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pt-PT" sz="28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2" descr="Thinking Icon - Free PNG &amp; SVG 13585 - Noun Project">
            <a:extLst>
              <a:ext uri="{FF2B5EF4-FFF2-40B4-BE49-F238E27FC236}">
                <a16:creationId xmlns:a16="http://schemas.microsoft.com/office/drawing/2014/main" id="{DF249AF3-3623-0B4F-A7BF-DD5246595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799" y="1485861"/>
            <a:ext cx="909960" cy="90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Conexão Reta 17">
            <a:extLst>
              <a:ext uri="{FF2B5EF4-FFF2-40B4-BE49-F238E27FC236}">
                <a16:creationId xmlns:a16="http://schemas.microsoft.com/office/drawing/2014/main" id="{E730818F-17FD-A54B-981C-17665AEE8A32}"/>
              </a:ext>
            </a:extLst>
          </p:cNvPr>
          <p:cNvCxnSpPr>
            <a:cxnSpLocks/>
          </p:cNvCxnSpPr>
          <p:nvPr/>
        </p:nvCxnSpPr>
        <p:spPr>
          <a:xfrm flipV="1">
            <a:off x="1564942" y="2691335"/>
            <a:ext cx="5725357" cy="10127"/>
          </a:xfrm>
          <a:prstGeom prst="line">
            <a:avLst/>
          </a:prstGeom>
          <a:ln>
            <a:solidFill>
              <a:srgbClr val="C00002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3" name="Imagem 22">
            <a:extLst>
              <a:ext uri="{FF2B5EF4-FFF2-40B4-BE49-F238E27FC236}">
                <a16:creationId xmlns:a16="http://schemas.microsoft.com/office/drawing/2014/main" id="{C53C5425-E9A1-0D45-984A-F83D26B11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3618" y="70970"/>
            <a:ext cx="4533646" cy="3158439"/>
          </a:xfrm>
          <a:prstGeom prst="rect">
            <a:avLst/>
          </a:prstGeom>
        </p:spPr>
      </p:pic>
      <p:sp>
        <p:nvSpPr>
          <p:cNvPr id="24" name="Caixa de Texto 12">
            <a:extLst>
              <a:ext uri="{FF2B5EF4-FFF2-40B4-BE49-F238E27FC236}">
                <a16:creationId xmlns:a16="http://schemas.microsoft.com/office/drawing/2014/main" id="{1479BD77-A3D1-424F-BE5C-EDD4974B18DB}"/>
              </a:ext>
            </a:extLst>
          </p:cNvPr>
          <p:cNvSpPr txBox="1"/>
          <p:nvPr/>
        </p:nvSpPr>
        <p:spPr>
          <a:xfrm>
            <a:off x="7535553" y="3264897"/>
            <a:ext cx="3268220" cy="17918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7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Figura</a:t>
            </a:r>
            <a:r>
              <a:rPr lang="en-US" sz="7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</a:t>
            </a:r>
            <a:r>
              <a:rPr lang="en-US" sz="7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ETT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realizado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durane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internamento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for a dos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episódios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vasospasmo</a:t>
            </a:r>
            <a:endParaRPr lang="pt-PT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BE41A480-0FEA-9E48-A495-DA3F44CD7B3E}"/>
              </a:ext>
            </a:extLst>
          </p:cNvPr>
          <p:cNvSpPr txBox="1"/>
          <p:nvPr/>
        </p:nvSpPr>
        <p:spPr>
          <a:xfrm>
            <a:off x="2348363" y="1473609"/>
            <a:ext cx="4871494" cy="11621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sz="1600" b="0" i="0" dirty="0">
                <a:effectLst/>
                <a:latin typeface="Söhne"/>
              </a:rPr>
              <a:t>Apesar de não haver novos sintomas de </a:t>
            </a:r>
            <a:r>
              <a:rPr lang="pt-PT" sz="1600" b="0" i="0" dirty="0" err="1">
                <a:effectLst/>
                <a:latin typeface="Söhne"/>
              </a:rPr>
              <a:t>vasoespasmo</a:t>
            </a:r>
            <a:r>
              <a:rPr lang="pt-PT" sz="1600" b="0" i="0" dirty="0">
                <a:effectLst/>
                <a:latin typeface="Söhne"/>
              </a:rPr>
              <a:t> e do sucesso da angioplastia, persistia disfunção sistólica do ventrículo esquerdo sem alterações segmentares.</a:t>
            </a:r>
            <a:endParaRPr lang="pt-P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E3011A57-17A1-AA4C-8FEE-BD5DD15DF4AD}"/>
              </a:ext>
            </a:extLst>
          </p:cNvPr>
          <p:cNvSpPr txBox="1"/>
          <p:nvPr/>
        </p:nvSpPr>
        <p:spPr>
          <a:xfrm>
            <a:off x="1564942" y="2912029"/>
            <a:ext cx="5725357" cy="1351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Durante o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internamento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doente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permanecia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hipotenso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asténico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com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hipoglicémias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frequentes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(&lt;75mg/dL).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restante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investigação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mostrou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hiponatrémia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hipoosmolar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níveis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normais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potássio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01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355"/>
    </mc:Choice>
    <mc:Fallback xmlns="">
      <p:transition spd="slow" advTm="80355"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1039</Words>
  <Application>Microsoft Macintosh PowerPoint</Application>
  <PresentationFormat>Ecrã Panorâmico</PresentationFormat>
  <Paragraphs>150</Paragraphs>
  <Slides>16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16</vt:i4>
      </vt:variant>
    </vt:vector>
  </HeadingPairs>
  <TitlesOfParts>
    <vt:vector size="22" baseType="lpstr">
      <vt:lpstr>Arial</vt:lpstr>
      <vt:lpstr>Bahnschrift SemiCondensed</vt:lpstr>
      <vt:lpstr>Calibri</vt:lpstr>
      <vt:lpstr>Calibri Light</vt:lpstr>
      <vt:lpstr>Söhne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Nuno Morujo</dc:creator>
  <cp:lastModifiedBy>Filipa Gerardo</cp:lastModifiedBy>
  <cp:revision>407</cp:revision>
  <dcterms:created xsi:type="dcterms:W3CDTF">2021-07-01T09:00:46Z</dcterms:created>
  <dcterms:modified xsi:type="dcterms:W3CDTF">2024-01-30T06:59:46Z</dcterms:modified>
</cp:coreProperties>
</file>