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70" r:id="rId5"/>
    <p:sldId id="258" r:id="rId6"/>
    <p:sldId id="263" r:id="rId7"/>
    <p:sldId id="264" r:id="rId8"/>
    <p:sldId id="271" r:id="rId9"/>
    <p:sldId id="266" r:id="rId10"/>
    <p:sldId id="265" r:id="rId11"/>
    <p:sldId id="273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230C8B-E17C-445B-8EF7-E0661FFEEC7E}" v="226" dt="2024-01-29T21:50:40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6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Trindade" userId="335787d1822a5c2e" providerId="LiveId" clId="{FF230C8B-E17C-445B-8EF7-E0661FFEEC7E}"/>
    <pc:docChg chg="undo redo custSel addSld delSld modSld sldOrd">
      <pc:chgData name="Miguel Trindade" userId="335787d1822a5c2e" providerId="LiveId" clId="{FF230C8B-E17C-445B-8EF7-E0661FFEEC7E}" dt="2024-01-29T21:51:02.378" v="2494" actId="20577"/>
      <pc:docMkLst>
        <pc:docMk/>
      </pc:docMkLst>
      <pc:sldChg chg="addSp delSp modSp mod">
        <pc:chgData name="Miguel Trindade" userId="335787d1822a5c2e" providerId="LiveId" clId="{FF230C8B-E17C-445B-8EF7-E0661FFEEC7E}" dt="2024-01-27T12:18:54.499" v="155" actId="20577"/>
        <pc:sldMkLst>
          <pc:docMk/>
          <pc:sldMk cId="3008637505" sldId="256"/>
        </pc:sldMkLst>
        <pc:spChg chg="mod">
          <ac:chgData name="Miguel Trindade" userId="335787d1822a5c2e" providerId="LiveId" clId="{FF230C8B-E17C-445B-8EF7-E0661FFEEC7E}" dt="2024-01-27T12:09:19.250" v="1"/>
          <ac:spMkLst>
            <pc:docMk/>
            <pc:sldMk cId="3008637505" sldId="256"/>
            <ac:spMk id="2" creationId="{3DD3DB17-209B-CCF1-DBE6-D9390EE3A35E}"/>
          </ac:spMkLst>
        </pc:spChg>
        <pc:spChg chg="mod">
          <ac:chgData name="Miguel Trindade" userId="335787d1822a5c2e" providerId="LiveId" clId="{FF230C8B-E17C-445B-8EF7-E0661FFEEC7E}" dt="2024-01-27T12:18:54.499" v="155" actId="20577"/>
          <ac:spMkLst>
            <pc:docMk/>
            <pc:sldMk cId="3008637505" sldId="256"/>
            <ac:spMk id="3" creationId="{38D9FF4B-249A-01CD-6503-3C380DE0F65E}"/>
          </ac:spMkLst>
        </pc:spChg>
        <pc:spChg chg="add del mod">
          <ac:chgData name="Miguel Trindade" userId="335787d1822a5c2e" providerId="LiveId" clId="{FF230C8B-E17C-445B-8EF7-E0661FFEEC7E}" dt="2024-01-27T12:12:55.786" v="15" actId="478"/>
          <ac:spMkLst>
            <pc:docMk/>
            <pc:sldMk cId="3008637505" sldId="256"/>
            <ac:spMk id="4" creationId="{427E2549-BA7C-38EF-3D27-E8704C44DED9}"/>
          </ac:spMkLst>
        </pc:spChg>
        <pc:picChg chg="add del mod">
          <ac:chgData name="Miguel Trindade" userId="335787d1822a5c2e" providerId="LiveId" clId="{FF230C8B-E17C-445B-8EF7-E0661FFEEC7E}" dt="2024-01-27T12:16:27.499" v="24" actId="478"/>
          <ac:picMkLst>
            <pc:docMk/>
            <pc:sldMk cId="3008637505" sldId="256"/>
            <ac:picMk id="6" creationId="{4B99A9E5-11FA-8BBD-3B93-4F3C2D280F31}"/>
          </ac:picMkLst>
        </pc:picChg>
      </pc:sldChg>
      <pc:sldChg chg="addSp delSp modSp mod">
        <pc:chgData name="Miguel Trindade" userId="335787d1822a5c2e" providerId="LiveId" clId="{FF230C8B-E17C-445B-8EF7-E0661FFEEC7E}" dt="2024-01-27T12:23:40.517" v="183" actId="1076"/>
        <pc:sldMkLst>
          <pc:docMk/>
          <pc:sldMk cId="1342262043" sldId="257"/>
        </pc:sldMkLst>
        <pc:spChg chg="del mod">
          <ac:chgData name="Miguel Trindade" userId="335787d1822a5c2e" providerId="LiveId" clId="{FF230C8B-E17C-445B-8EF7-E0661FFEEC7E}" dt="2024-01-27T12:21:12.074" v="157" actId="478"/>
          <ac:spMkLst>
            <pc:docMk/>
            <pc:sldMk cId="1342262043" sldId="257"/>
            <ac:spMk id="2" creationId="{D32122C6-0FF4-F244-17FD-4C67BE622B38}"/>
          </ac:spMkLst>
        </pc:spChg>
        <pc:spChg chg="del mod">
          <ac:chgData name="Miguel Trindade" userId="335787d1822a5c2e" providerId="LiveId" clId="{FF230C8B-E17C-445B-8EF7-E0661FFEEC7E}" dt="2024-01-27T12:21:21.636" v="160" actId="478"/>
          <ac:spMkLst>
            <pc:docMk/>
            <pc:sldMk cId="1342262043" sldId="257"/>
            <ac:spMk id="3" creationId="{41C20447-9BBE-5B81-9175-C6217ADB3927}"/>
          </ac:spMkLst>
        </pc:spChg>
        <pc:spChg chg="add del mod">
          <ac:chgData name="Miguel Trindade" userId="335787d1822a5c2e" providerId="LiveId" clId="{FF230C8B-E17C-445B-8EF7-E0661FFEEC7E}" dt="2024-01-27T12:21:16.108" v="158" actId="478"/>
          <ac:spMkLst>
            <pc:docMk/>
            <pc:sldMk cId="1342262043" sldId="257"/>
            <ac:spMk id="5" creationId="{42CD9B9C-D756-CF9D-DA49-2399D70CDB03}"/>
          </ac:spMkLst>
        </pc:spChg>
        <pc:spChg chg="add del mod">
          <ac:chgData name="Miguel Trindade" userId="335787d1822a5c2e" providerId="LiveId" clId="{FF230C8B-E17C-445B-8EF7-E0661FFEEC7E}" dt="2024-01-27T12:21:23.332" v="161" actId="478"/>
          <ac:spMkLst>
            <pc:docMk/>
            <pc:sldMk cId="1342262043" sldId="257"/>
            <ac:spMk id="7" creationId="{60A2478A-C4A5-2C8E-B7C8-103E4F117AF6}"/>
          </ac:spMkLst>
        </pc:spChg>
        <pc:spChg chg="add mod">
          <ac:chgData name="Miguel Trindade" userId="335787d1822a5c2e" providerId="LiveId" clId="{FF230C8B-E17C-445B-8EF7-E0661FFEEC7E}" dt="2024-01-27T12:23:05.509" v="179" actId="20577"/>
          <ac:spMkLst>
            <pc:docMk/>
            <pc:sldMk cId="1342262043" sldId="257"/>
            <ac:spMk id="10" creationId="{DCE12847-9102-4AA2-ECC9-E4F9721FD02C}"/>
          </ac:spMkLst>
        </pc:spChg>
        <pc:picChg chg="add mod modCrop">
          <ac:chgData name="Miguel Trindade" userId="335787d1822a5c2e" providerId="LiveId" clId="{FF230C8B-E17C-445B-8EF7-E0661FFEEC7E}" dt="2024-01-27T12:23:40.517" v="183" actId="1076"/>
          <ac:picMkLst>
            <pc:docMk/>
            <pc:sldMk cId="1342262043" sldId="257"/>
            <ac:picMk id="9" creationId="{E6AE5818-52DE-2E0C-2AA2-1D21FE33E541}"/>
          </ac:picMkLst>
        </pc:picChg>
      </pc:sldChg>
      <pc:sldChg chg="addSp delSp modSp mod">
        <pc:chgData name="Miguel Trindade" userId="335787d1822a5c2e" providerId="LiveId" clId="{FF230C8B-E17C-445B-8EF7-E0661FFEEC7E}" dt="2024-01-29T21:50:43.242" v="2490" actId="1076"/>
        <pc:sldMkLst>
          <pc:docMk/>
          <pc:sldMk cId="4202121373" sldId="258"/>
        </pc:sldMkLst>
        <pc:spChg chg="mod">
          <ac:chgData name="Miguel Trindade" userId="335787d1822a5c2e" providerId="LiveId" clId="{FF230C8B-E17C-445B-8EF7-E0661FFEEC7E}" dt="2024-01-27T12:09:19.250" v="1"/>
          <ac:spMkLst>
            <pc:docMk/>
            <pc:sldMk cId="4202121373" sldId="258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9T21:27:27.263" v="2343" actId="20577"/>
          <ac:spMkLst>
            <pc:docMk/>
            <pc:sldMk cId="4202121373" sldId="258"/>
            <ac:spMk id="3" creationId="{41C20447-9BBE-5B81-9175-C6217ADB3927}"/>
          </ac:spMkLst>
        </pc:spChg>
        <pc:spChg chg="add mod">
          <ac:chgData name="Miguel Trindade" userId="335787d1822a5c2e" providerId="LiveId" clId="{FF230C8B-E17C-445B-8EF7-E0661FFEEC7E}" dt="2024-01-29T21:50:39.604" v="2488" actId="20577"/>
          <ac:spMkLst>
            <pc:docMk/>
            <pc:sldMk cId="4202121373" sldId="258"/>
            <ac:spMk id="4" creationId="{CBABEC64-DC0E-8BEE-28F5-E84E86E17B94}"/>
          </ac:spMkLst>
        </pc:spChg>
        <pc:graphicFrameChg chg="add mod">
          <ac:chgData name="Miguel Trindade" userId="335787d1822a5c2e" providerId="LiveId" clId="{FF230C8B-E17C-445B-8EF7-E0661FFEEC7E}" dt="2024-01-29T21:50:43.242" v="2490" actId="1076"/>
          <ac:graphicFrameMkLst>
            <pc:docMk/>
            <pc:sldMk cId="4202121373" sldId="258"/>
            <ac:graphicFrameMk id="5" creationId="{937B7622-03F8-70AE-8557-D80EE74A7D25}"/>
          </ac:graphicFrameMkLst>
        </pc:graphicFrameChg>
        <pc:picChg chg="add del mod modCrop">
          <ac:chgData name="Miguel Trindade" userId="335787d1822a5c2e" providerId="LiveId" clId="{FF230C8B-E17C-445B-8EF7-E0661FFEEC7E}" dt="2024-01-28T09:37:51.168" v="2298" actId="478"/>
          <ac:picMkLst>
            <pc:docMk/>
            <pc:sldMk cId="4202121373" sldId="258"/>
            <ac:picMk id="10" creationId="{5E6D5689-7045-6EF2-FCE2-3045367FB324}"/>
          </ac:picMkLst>
        </pc:picChg>
      </pc:sldChg>
      <pc:sldChg chg="addSp modSp mod">
        <pc:chgData name="Miguel Trindade" userId="335787d1822a5c2e" providerId="LiveId" clId="{FF230C8B-E17C-445B-8EF7-E0661FFEEC7E}" dt="2024-01-29T21:50:54.415" v="2492" actId="20577"/>
        <pc:sldMkLst>
          <pc:docMk/>
          <pc:sldMk cId="2735076681" sldId="263"/>
        </pc:sldMkLst>
        <pc:spChg chg="mod">
          <ac:chgData name="Miguel Trindade" userId="335787d1822a5c2e" providerId="LiveId" clId="{FF230C8B-E17C-445B-8EF7-E0661FFEEC7E}" dt="2024-01-27T12:09:19.250" v="1"/>
          <ac:spMkLst>
            <pc:docMk/>
            <pc:sldMk cId="2735076681" sldId="263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9T21:49:21.872" v="2394" actId="20577"/>
          <ac:spMkLst>
            <pc:docMk/>
            <pc:sldMk cId="2735076681" sldId="263"/>
            <ac:spMk id="3" creationId="{41C20447-9BBE-5B81-9175-C6217ADB3927}"/>
          </ac:spMkLst>
        </pc:spChg>
        <pc:spChg chg="mod">
          <ac:chgData name="Miguel Trindade" userId="335787d1822a5c2e" providerId="LiveId" clId="{FF230C8B-E17C-445B-8EF7-E0661FFEEC7E}" dt="2024-01-29T21:50:54.415" v="2492" actId="20577"/>
          <ac:spMkLst>
            <pc:docMk/>
            <pc:sldMk cId="2735076681" sldId="263"/>
            <ac:spMk id="7" creationId="{16F92BA8-457A-0C53-97AA-C593464E502B}"/>
          </ac:spMkLst>
        </pc:spChg>
        <pc:spChg chg="add mod">
          <ac:chgData name="Miguel Trindade" userId="335787d1822a5c2e" providerId="LiveId" clId="{FF230C8B-E17C-445B-8EF7-E0661FFEEC7E}" dt="2024-01-29T21:49:41.602" v="2482" actId="1035"/>
          <ac:spMkLst>
            <pc:docMk/>
            <pc:sldMk cId="2735076681" sldId="263"/>
            <ac:spMk id="8" creationId="{1A78109E-0FE7-8845-BC35-EACA498B65A4}"/>
          </ac:spMkLst>
        </pc:spChg>
        <pc:spChg chg="add mod">
          <ac:chgData name="Miguel Trindade" userId="335787d1822a5c2e" providerId="LiveId" clId="{FF230C8B-E17C-445B-8EF7-E0661FFEEC7E}" dt="2024-01-29T21:49:48.090" v="2483" actId="1076"/>
          <ac:spMkLst>
            <pc:docMk/>
            <pc:sldMk cId="2735076681" sldId="263"/>
            <ac:spMk id="9" creationId="{502FDE71-213F-7059-D6C0-C7A077ED21BB}"/>
          </ac:spMkLst>
        </pc:spChg>
        <pc:picChg chg="mod modCrop">
          <ac:chgData name="Miguel Trindade" userId="335787d1822a5c2e" providerId="LiveId" clId="{FF230C8B-E17C-445B-8EF7-E0661FFEEC7E}" dt="2024-01-29T21:49:41.602" v="2482" actId="1035"/>
          <ac:picMkLst>
            <pc:docMk/>
            <pc:sldMk cId="2735076681" sldId="263"/>
            <ac:picMk id="4" creationId="{D262042D-29AA-5770-8839-C7B54C0DB9EB}"/>
          </ac:picMkLst>
        </pc:picChg>
        <pc:picChg chg="mod modCrop">
          <ac:chgData name="Miguel Trindade" userId="335787d1822a5c2e" providerId="LiveId" clId="{FF230C8B-E17C-445B-8EF7-E0661FFEEC7E}" dt="2024-01-29T21:49:48.090" v="2483" actId="1076"/>
          <ac:picMkLst>
            <pc:docMk/>
            <pc:sldMk cId="2735076681" sldId="263"/>
            <ac:picMk id="5" creationId="{52C83CCB-26B8-A89E-E9C2-A6D15C22E657}"/>
          </ac:picMkLst>
        </pc:picChg>
        <pc:picChg chg="mod">
          <ac:chgData name="Miguel Trindade" userId="335787d1822a5c2e" providerId="LiveId" clId="{FF230C8B-E17C-445B-8EF7-E0661FFEEC7E}" dt="2024-01-28T09:23:10.265" v="2240" actId="1035"/>
          <ac:picMkLst>
            <pc:docMk/>
            <pc:sldMk cId="2735076681" sldId="263"/>
            <ac:picMk id="6" creationId="{D21C2601-F22A-4673-E825-41A34036401D}"/>
          </ac:picMkLst>
        </pc:picChg>
      </pc:sldChg>
      <pc:sldChg chg="addSp delSp modSp mod">
        <pc:chgData name="Miguel Trindade" userId="335787d1822a5c2e" providerId="LiveId" clId="{FF230C8B-E17C-445B-8EF7-E0661FFEEC7E}" dt="2024-01-29T21:51:02.378" v="2494" actId="20577"/>
        <pc:sldMkLst>
          <pc:docMk/>
          <pc:sldMk cId="1324808825" sldId="264"/>
        </pc:sldMkLst>
        <pc:spChg chg="mod">
          <ac:chgData name="Miguel Trindade" userId="335787d1822a5c2e" providerId="LiveId" clId="{FF230C8B-E17C-445B-8EF7-E0661FFEEC7E}" dt="2024-01-27T12:09:19.250" v="1"/>
          <ac:spMkLst>
            <pc:docMk/>
            <pc:sldMk cId="1324808825" sldId="264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9T21:31:29.988" v="2344" actId="6549"/>
          <ac:spMkLst>
            <pc:docMk/>
            <pc:sldMk cId="1324808825" sldId="264"/>
            <ac:spMk id="3" creationId="{41C20447-9BBE-5B81-9175-C6217ADB3927}"/>
          </ac:spMkLst>
        </pc:spChg>
        <pc:spChg chg="add del mod">
          <ac:chgData name="Miguel Trindade" userId="335787d1822a5c2e" providerId="LiveId" clId="{FF230C8B-E17C-445B-8EF7-E0661FFEEC7E}" dt="2024-01-27T14:11:01.748" v="889" actId="478"/>
          <ac:spMkLst>
            <pc:docMk/>
            <pc:sldMk cId="1324808825" sldId="264"/>
            <ac:spMk id="6" creationId="{B2F25B3E-3991-F12B-0BA7-DF8CEA3C01CC}"/>
          </ac:spMkLst>
        </pc:spChg>
        <pc:spChg chg="del">
          <ac:chgData name="Miguel Trindade" userId="335787d1822a5c2e" providerId="LiveId" clId="{FF230C8B-E17C-445B-8EF7-E0661FFEEC7E}" dt="2024-01-27T13:59:07.985" v="579" actId="478"/>
          <ac:spMkLst>
            <pc:docMk/>
            <pc:sldMk cId="1324808825" sldId="264"/>
            <ac:spMk id="9" creationId="{64716554-5E21-55E6-4B61-AFD19CC64507}"/>
          </ac:spMkLst>
        </pc:spChg>
        <pc:spChg chg="add mod">
          <ac:chgData name="Miguel Trindade" userId="335787d1822a5c2e" providerId="LiveId" clId="{FF230C8B-E17C-445B-8EF7-E0661FFEEC7E}" dt="2024-01-29T21:51:02.378" v="2494" actId="20577"/>
          <ac:spMkLst>
            <pc:docMk/>
            <pc:sldMk cId="1324808825" sldId="264"/>
            <ac:spMk id="13" creationId="{6F686EAF-6923-0F50-02E6-23432674EE8E}"/>
          </ac:spMkLst>
        </pc:spChg>
        <pc:spChg chg="add del mod">
          <ac:chgData name="Miguel Trindade" userId="335787d1822a5c2e" providerId="LiveId" clId="{FF230C8B-E17C-445B-8EF7-E0661FFEEC7E}" dt="2024-01-27T14:52:11.724" v="1776" actId="478"/>
          <ac:spMkLst>
            <pc:docMk/>
            <pc:sldMk cId="1324808825" sldId="264"/>
            <ac:spMk id="15" creationId="{347EBAE1-3874-C710-3149-BFCFDC5A40AA}"/>
          </ac:spMkLst>
        </pc:spChg>
        <pc:spChg chg="add mod">
          <ac:chgData name="Miguel Trindade" userId="335787d1822a5c2e" providerId="LiveId" clId="{FF230C8B-E17C-445B-8EF7-E0661FFEEC7E}" dt="2024-01-27T14:52:12.201" v="1777"/>
          <ac:spMkLst>
            <pc:docMk/>
            <pc:sldMk cId="1324808825" sldId="264"/>
            <ac:spMk id="16" creationId="{E529D1CB-10FF-7CB8-713E-4510E1BAB618}"/>
          </ac:spMkLst>
        </pc:spChg>
        <pc:picChg chg="add del mod modCrop">
          <ac:chgData name="Miguel Trindade" userId="335787d1822a5c2e" providerId="LiveId" clId="{FF230C8B-E17C-445B-8EF7-E0661FFEEC7E}" dt="2024-01-27T14:01:27.342" v="624" actId="478"/>
          <ac:picMkLst>
            <pc:docMk/>
            <pc:sldMk cId="1324808825" sldId="264"/>
            <ac:picMk id="5" creationId="{3927FEB9-7BD6-40C2-CD82-8D1CB77E27F6}"/>
          </ac:picMkLst>
        </pc:picChg>
        <pc:picChg chg="del">
          <ac:chgData name="Miguel Trindade" userId="335787d1822a5c2e" providerId="LiveId" clId="{FF230C8B-E17C-445B-8EF7-E0661FFEEC7E}" dt="2024-01-27T13:58:57.043" v="577" actId="478"/>
          <ac:picMkLst>
            <pc:docMk/>
            <pc:sldMk cId="1324808825" sldId="264"/>
            <ac:picMk id="10" creationId="{6F90F237-F1EE-B7F9-2A39-423F6F074507}"/>
          </ac:picMkLst>
        </pc:picChg>
        <pc:picChg chg="add del mod modCrop">
          <ac:chgData name="Miguel Trindade" userId="335787d1822a5c2e" providerId="LiveId" clId="{FF230C8B-E17C-445B-8EF7-E0661FFEEC7E}" dt="2024-01-27T14:11:00.210" v="888" actId="478"/>
          <ac:picMkLst>
            <pc:docMk/>
            <pc:sldMk cId="1324808825" sldId="264"/>
            <ac:picMk id="11" creationId="{656AAB32-F2AF-E256-6A28-FB0A16BE9106}"/>
          </ac:picMkLst>
        </pc:picChg>
        <pc:picChg chg="add mod">
          <ac:chgData name="Miguel Trindade" userId="335787d1822a5c2e" providerId="LiveId" clId="{FF230C8B-E17C-445B-8EF7-E0661FFEEC7E}" dt="2024-01-27T14:11:24.097" v="893" actId="1076"/>
          <ac:picMkLst>
            <pc:docMk/>
            <pc:sldMk cId="1324808825" sldId="264"/>
            <ac:picMk id="12" creationId="{B4A4FE45-CF6E-163F-3EBA-568FFA542FD5}"/>
          </ac:picMkLst>
        </pc:picChg>
        <pc:picChg chg="del">
          <ac:chgData name="Miguel Trindade" userId="335787d1822a5c2e" providerId="LiveId" clId="{FF230C8B-E17C-445B-8EF7-E0661FFEEC7E}" dt="2024-01-27T13:59:04.125" v="578" actId="478"/>
          <ac:picMkLst>
            <pc:docMk/>
            <pc:sldMk cId="1324808825" sldId="264"/>
            <ac:picMk id="1028" creationId="{B680ECA7-461C-D1AC-B635-55DC624FAF0D}"/>
          </ac:picMkLst>
        </pc:picChg>
      </pc:sldChg>
      <pc:sldChg chg="modSp mod">
        <pc:chgData name="Miguel Trindade" userId="335787d1822a5c2e" providerId="LiveId" clId="{FF230C8B-E17C-445B-8EF7-E0661FFEEC7E}" dt="2024-01-27T15:17:07.414" v="2039" actId="5793"/>
        <pc:sldMkLst>
          <pc:docMk/>
          <pc:sldMk cId="4121114054" sldId="265"/>
        </pc:sldMkLst>
        <pc:spChg chg="mod">
          <ac:chgData name="Miguel Trindade" userId="335787d1822a5c2e" providerId="LiveId" clId="{FF230C8B-E17C-445B-8EF7-E0661FFEEC7E}" dt="2024-01-27T15:08:37.173" v="1887" actId="20577"/>
          <ac:spMkLst>
            <pc:docMk/>
            <pc:sldMk cId="4121114054" sldId="265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7T15:17:07.414" v="2039" actId="5793"/>
          <ac:spMkLst>
            <pc:docMk/>
            <pc:sldMk cId="4121114054" sldId="265"/>
            <ac:spMk id="3" creationId="{41C20447-9BBE-5B81-9175-C6217ADB3927}"/>
          </ac:spMkLst>
        </pc:spChg>
      </pc:sldChg>
      <pc:sldChg chg="addSp modSp mod">
        <pc:chgData name="Miguel Trindade" userId="335787d1822a5c2e" providerId="LiveId" clId="{FF230C8B-E17C-445B-8EF7-E0661FFEEC7E}" dt="2024-01-29T21:38:14.458" v="2379" actId="20577"/>
        <pc:sldMkLst>
          <pc:docMk/>
          <pc:sldMk cId="2995203530" sldId="266"/>
        </pc:sldMkLst>
        <pc:spChg chg="mod">
          <ac:chgData name="Miguel Trindade" userId="335787d1822a5c2e" providerId="LiveId" clId="{FF230C8B-E17C-445B-8EF7-E0661FFEEC7E}" dt="2024-01-27T12:09:19.250" v="1"/>
          <ac:spMkLst>
            <pc:docMk/>
            <pc:sldMk cId="2995203530" sldId="266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9T21:38:14.458" v="2379" actId="20577"/>
          <ac:spMkLst>
            <pc:docMk/>
            <pc:sldMk cId="2995203530" sldId="266"/>
            <ac:spMk id="3" creationId="{41C20447-9BBE-5B81-9175-C6217ADB3927}"/>
          </ac:spMkLst>
        </pc:spChg>
        <pc:spChg chg="mod">
          <ac:chgData name="Miguel Trindade" userId="335787d1822a5c2e" providerId="LiveId" clId="{FF230C8B-E17C-445B-8EF7-E0661FFEEC7E}" dt="2024-01-29T21:37:28.893" v="2367" actId="1076"/>
          <ac:spMkLst>
            <pc:docMk/>
            <pc:sldMk cId="2995203530" sldId="266"/>
            <ac:spMk id="6" creationId="{F948E48F-CEBB-635F-862F-C6F45345B4DB}"/>
          </ac:spMkLst>
        </pc:spChg>
        <pc:grpChg chg="add mod">
          <ac:chgData name="Miguel Trindade" userId="335787d1822a5c2e" providerId="LiveId" clId="{FF230C8B-E17C-445B-8EF7-E0661FFEEC7E}" dt="2024-01-29T21:37:28.893" v="2367" actId="1076"/>
          <ac:grpSpMkLst>
            <pc:docMk/>
            <pc:sldMk cId="2995203530" sldId="266"/>
            <ac:grpSpMk id="4" creationId="{87D7A526-01E6-14FC-E407-0DD99D895F96}"/>
          </ac:grpSpMkLst>
        </pc:grpChg>
        <pc:picChg chg="mod">
          <ac:chgData name="Miguel Trindade" userId="335787d1822a5c2e" providerId="LiveId" clId="{FF230C8B-E17C-445B-8EF7-E0661FFEEC7E}" dt="2024-01-29T21:37:28.893" v="2367" actId="1076"/>
          <ac:picMkLst>
            <pc:docMk/>
            <pc:sldMk cId="2995203530" sldId="266"/>
            <ac:picMk id="5" creationId="{6101989D-81EB-1665-C646-7B3A9298CA92}"/>
          </ac:picMkLst>
        </pc:picChg>
      </pc:sldChg>
      <pc:sldChg chg="addSp delSp modSp add mod modShow">
        <pc:chgData name="Miguel Trindade" userId="335787d1822a5c2e" providerId="LiveId" clId="{FF230C8B-E17C-445B-8EF7-E0661FFEEC7E}" dt="2024-01-29T21:35:55.700" v="2345" actId="729"/>
        <pc:sldMkLst>
          <pc:docMk/>
          <pc:sldMk cId="66378454" sldId="267"/>
        </pc:sldMkLst>
        <pc:spChg chg="mod">
          <ac:chgData name="Miguel Trindade" userId="335787d1822a5c2e" providerId="LiveId" clId="{FF230C8B-E17C-445B-8EF7-E0661FFEEC7E}" dt="2024-01-27T15:11:10.008" v="1970" actId="20577"/>
          <ac:spMkLst>
            <pc:docMk/>
            <pc:sldMk cId="66378454" sldId="267"/>
            <ac:spMk id="3" creationId="{41C20447-9BBE-5B81-9175-C6217ADB3927}"/>
          </ac:spMkLst>
        </pc:spChg>
        <pc:spChg chg="add mod">
          <ac:chgData name="Miguel Trindade" userId="335787d1822a5c2e" providerId="LiveId" clId="{FF230C8B-E17C-445B-8EF7-E0661FFEEC7E}" dt="2024-01-27T15:10:52.821" v="1964" actId="1076"/>
          <ac:spMkLst>
            <pc:docMk/>
            <pc:sldMk cId="66378454" sldId="267"/>
            <ac:spMk id="5" creationId="{FCFA3BF8-08A0-C1D1-862A-6085511DC722}"/>
          </ac:spMkLst>
        </pc:spChg>
        <pc:spChg chg="add mod">
          <ac:chgData name="Miguel Trindade" userId="335787d1822a5c2e" providerId="LiveId" clId="{FF230C8B-E17C-445B-8EF7-E0661FFEEC7E}" dt="2024-01-27T12:34:17.747" v="210"/>
          <ac:spMkLst>
            <pc:docMk/>
            <pc:sldMk cId="66378454" sldId="267"/>
            <ac:spMk id="6" creationId="{C73D5015-B2C5-BE48-435D-976A863B5A41}"/>
          </ac:spMkLst>
        </pc:spChg>
        <pc:spChg chg="add del mod">
          <ac:chgData name="Miguel Trindade" userId="335787d1822a5c2e" providerId="LiveId" clId="{FF230C8B-E17C-445B-8EF7-E0661FFEEC7E}" dt="2024-01-27T12:45:40.274" v="344" actId="478"/>
          <ac:spMkLst>
            <pc:docMk/>
            <pc:sldMk cId="66378454" sldId="267"/>
            <ac:spMk id="7" creationId="{51C4AE8A-F065-1830-0585-BAE05A1D457F}"/>
          </ac:spMkLst>
        </pc:spChg>
        <pc:spChg chg="mod">
          <ac:chgData name="Miguel Trindade" userId="335787d1822a5c2e" providerId="LiveId" clId="{FF230C8B-E17C-445B-8EF7-E0661FFEEC7E}" dt="2024-01-27T12:47:02.991" v="362" actId="1076"/>
          <ac:spMkLst>
            <pc:docMk/>
            <pc:sldMk cId="66378454" sldId="267"/>
            <ac:spMk id="14" creationId="{11A3C017-2278-FF93-D5AD-E15B10799A99}"/>
          </ac:spMkLst>
        </pc:spChg>
        <pc:grpChg chg="add mod">
          <ac:chgData name="Miguel Trindade" userId="335787d1822a5c2e" providerId="LiveId" clId="{FF230C8B-E17C-445B-8EF7-E0661FFEEC7E}" dt="2024-01-27T12:47:02.991" v="362" actId="1076"/>
          <ac:grpSpMkLst>
            <pc:docMk/>
            <pc:sldMk cId="66378454" sldId="267"/>
            <ac:grpSpMk id="12" creationId="{7E87418A-2185-F5B4-89BF-6B964EB04DFA}"/>
          </ac:grpSpMkLst>
        </pc:grpChg>
        <pc:picChg chg="add del mod">
          <ac:chgData name="Miguel Trindade" userId="335787d1822a5c2e" providerId="LiveId" clId="{FF230C8B-E17C-445B-8EF7-E0661FFEEC7E}" dt="2024-01-27T12:45:33.053" v="341" actId="478"/>
          <ac:picMkLst>
            <pc:docMk/>
            <pc:sldMk cId="66378454" sldId="267"/>
            <ac:picMk id="4" creationId="{6C91E520-A694-64B7-887F-4EB5D0FBF645}"/>
          </ac:picMkLst>
        </pc:picChg>
        <pc:picChg chg="add del mod">
          <ac:chgData name="Miguel Trindade" userId="335787d1822a5c2e" providerId="LiveId" clId="{FF230C8B-E17C-445B-8EF7-E0661FFEEC7E}" dt="2024-01-27T12:45:10.545" v="338" actId="478"/>
          <ac:picMkLst>
            <pc:docMk/>
            <pc:sldMk cId="66378454" sldId="267"/>
            <ac:picMk id="8" creationId="{7C2EA451-EC40-0F85-A528-74ADE6372021}"/>
          </ac:picMkLst>
        </pc:picChg>
        <pc:picChg chg="add del mod">
          <ac:chgData name="Miguel Trindade" userId="335787d1822a5c2e" providerId="LiveId" clId="{FF230C8B-E17C-445B-8EF7-E0661FFEEC7E}" dt="2024-01-27T12:46:24.628" v="354" actId="478"/>
          <ac:picMkLst>
            <pc:docMk/>
            <pc:sldMk cId="66378454" sldId="267"/>
            <ac:picMk id="9" creationId="{A0E670F7-4C00-DC30-7842-416CC83EF705}"/>
          </ac:picMkLst>
        </pc:picChg>
        <pc:picChg chg="add mod">
          <ac:chgData name="Miguel Trindade" userId="335787d1822a5c2e" providerId="LiveId" clId="{FF230C8B-E17C-445B-8EF7-E0661FFEEC7E}" dt="2024-01-27T12:46:13.811" v="349"/>
          <ac:picMkLst>
            <pc:docMk/>
            <pc:sldMk cId="66378454" sldId="267"/>
            <ac:picMk id="10" creationId="{B3A469DD-343B-2D68-087E-006D564815B6}"/>
          </ac:picMkLst>
        </pc:picChg>
        <pc:picChg chg="add del mod">
          <ac:chgData name="Miguel Trindade" userId="335787d1822a5c2e" providerId="LiveId" clId="{FF230C8B-E17C-445B-8EF7-E0661FFEEC7E}" dt="2024-01-27T12:46:56.339" v="358" actId="478"/>
          <ac:picMkLst>
            <pc:docMk/>
            <pc:sldMk cId="66378454" sldId="267"/>
            <ac:picMk id="11" creationId="{6C91E520-A694-64B7-887F-4EB5D0FBF645}"/>
          </ac:picMkLst>
        </pc:picChg>
        <pc:picChg chg="mod">
          <ac:chgData name="Miguel Trindade" userId="335787d1822a5c2e" providerId="LiveId" clId="{FF230C8B-E17C-445B-8EF7-E0661FFEEC7E}" dt="2024-01-27T12:47:02.991" v="362" actId="1076"/>
          <ac:picMkLst>
            <pc:docMk/>
            <pc:sldMk cId="66378454" sldId="267"/>
            <ac:picMk id="13" creationId="{C0B2E07D-A5C6-ED33-FCBA-C7894C663738}"/>
          </ac:picMkLst>
        </pc:picChg>
      </pc:sldChg>
      <pc:sldChg chg="addSp modSp add del">
        <pc:chgData name="Miguel Trindade" userId="335787d1822a5c2e" providerId="LiveId" clId="{FF230C8B-E17C-445B-8EF7-E0661FFEEC7E}" dt="2024-01-27T12:47:30.933" v="364" actId="47"/>
        <pc:sldMkLst>
          <pc:docMk/>
          <pc:sldMk cId="1508837950" sldId="268"/>
        </pc:sldMkLst>
        <pc:spChg chg="mod">
          <ac:chgData name="Miguel Trindade" userId="335787d1822a5c2e" providerId="LiveId" clId="{FF230C8B-E17C-445B-8EF7-E0661FFEEC7E}" dt="2024-01-27T12:46:53.177" v="357" actId="164"/>
          <ac:spMkLst>
            <pc:docMk/>
            <pc:sldMk cId="1508837950" sldId="268"/>
            <ac:spMk id="7" creationId="{51C4AE8A-F065-1830-0585-BAE05A1D457F}"/>
          </ac:spMkLst>
        </pc:spChg>
        <pc:grpChg chg="add mod">
          <ac:chgData name="Miguel Trindade" userId="335787d1822a5c2e" providerId="LiveId" clId="{FF230C8B-E17C-445B-8EF7-E0661FFEEC7E}" dt="2024-01-27T12:46:53.177" v="357" actId="164"/>
          <ac:grpSpMkLst>
            <pc:docMk/>
            <pc:sldMk cId="1508837950" sldId="268"/>
            <ac:grpSpMk id="6" creationId="{047ABF0F-524E-6726-4720-CAE470CA39C8}"/>
          </ac:grpSpMkLst>
        </pc:grpChg>
        <pc:picChg chg="mod">
          <ac:chgData name="Miguel Trindade" userId="335787d1822a5c2e" providerId="LiveId" clId="{FF230C8B-E17C-445B-8EF7-E0661FFEEC7E}" dt="2024-01-27T12:46:53.177" v="357" actId="164"/>
          <ac:picMkLst>
            <pc:docMk/>
            <pc:sldMk cId="1508837950" sldId="268"/>
            <ac:picMk id="4" creationId="{6C91E520-A694-64B7-887F-4EB5D0FBF645}"/>
          </ac:picMkLst>
        </pc:picChg>
      </pc:sldChg>
      <pc:sldChg chg="delSp add del mod ord">
        <pc:chgData name="Miguel Trindade" userId="335787d1822a5c2e" providerId="LiveId" clId="{FF230C8B-E17C-445B-8EF7-E0661FFEEC7E}" dt="2024-01-27T12:47:05.991" v="363" actId="47"/>
        <pc:sldMkLst>
          <pc:docMk/>
          <pc:sldMk cId="1669412456" sldId="269"/>
        </pc:sldMkLst>
        <pc:picChg chg="del">
          <ac:chgData name="Miguel Trindade" userId="335787d1822a5c2e" providerId="LiveId" clId="{FF230C8B-E17C-445B-8EF7-E0661FFEEC7E}" dt="2024-01-27T12:46:22.737" v="353" actId="21"/>
          <ac:picMkLst>
            <pc:docMk/>
            <pc:sldMk cId="1669412456" sldId="269"/>
            <ac:picMk id="4" creationId="{6C91E520-A694-64B7-887F-4EB5D0FBF645}"/>
          </ac:picMkLst>
        </pc:picChg>
      </pc:sldChg>
      <pc:sldChg chg="addSp delSp modSp add mod modShow">
        <pc:chgData name="Miguel Trindade" userId="335787d1822a5c2e" providerId="LiveId" clId="{FF230C8B-E17C-445B-8EF7-E0661FFEEC7E}" dt="2024-01-29T21:35:57.709" v="2346" actId="729"/>
        <pc:sldMkLst>
          <pc:docMk/>
          <pc:sldMk cId="1929544773" sldId="270"/>
        </pc:sldMkLst>
        <pc:spChg chg="mod">
          <ac:chgData name="Miguel Trindade" userId="335787d1822a5c2e" providerId="LiveId" clId="{FF230C8B-E17C-445B-8EF7-E0661FFEEC7E}" dt="2024-01-27T15:10:25.119" v="1935" actId="20577"/>
          <ac:spMkLst>
            <pc:docMk/>
            <pc:sldMk cId="1929544773" sldId="270"/>
            <ac:spMk id="3" creationId="{41C20447-9BBE-5B81-9175-C6217ADB3927}"/>
          </ac:spMkLst>
        </pc:spChg>
        <pc:spChg chg="add mod">
          <ac:chgData name="Miguel Trindade" userId="335787d1822a5c2e" providerId="LiveId" clId="{FF230C8B-E17C-445B-8EF7-E0661FFEEC7E}" dt="2024-01-27T15:11:29.749" v="1975" actId="1076"/>
          <ac:spMkLst>
            <pc:docMk/>
            <pc:sldMk cId="1929544773" sldId="270"/>
            <ac:spMk id="4" creationId="{95C42F1D-20FD-7B71-B904-6A522D0D6767}"/>
          </ac:spMkLst>
        </pc:spChg>
        <pc:spChg chg="del">
          <ac:chgData name="Miguel Trindade" userId="335787d1822a5c2e" providerId="LiveId" clId="{FF230C8B-E17C-445B-8EF7-E0661FFEEC7E}" dt="2024-01-27T15:11:34.690" v="1976" actId="478"/>
          <ac:spMkLst>
            <pc:docMk/>
            <pc:sldMk cId="1929544773" sldId="270"/>
            <ac:spMk id="5" creationId="{FCFA3BF8-08A0-C1D1-862A-6085511DC722}"/>
          </ac:spMkLst>
        </pc:spChg>
        <pc:spChg chg="add mod">
          <ac:chgData name="Miguel Trindade" userId="335787d1822a5c2e" providerId="LiveId" clId="{FF230C8B-E17C-445B-8EF7-E0661FFEEC7E}" dt="2024-01-27T15:11:42.617" v="1977"/>
          <ac:spMkLst>
            <pc:docMk/>
            <pc:sldMk cId="1929544773" sldId="270"/>
            <ac:spMk id="8" creationId="{66177458-78C9-B8EB-D98E-DE530153ADE4}"/>
          </ac:spMkLst>
        </pc:spChg>
        <pc:picChg chg="add del mod">
          <ac:chgData name="Miguel Trindade" userId="335787d1822a5c2e" providerId="LiveId" clId="{FF230C8B-E17C-445B-8EF7-E0661FFEEC7E}" dt="2024-01-27T12:50:24.499" v="380" actId="478"/>
          <ac:picMkLst>
            <pc:docMk/>
            <pc:sldMk cId="1929544773" sldId="270"/>
            <ac:picMk id="7" creationId="{D9324149-6016-6658-5CB4-6A0A0B4C6711}"/>
          </ac:picMkLst>
        </pc:picChg>
        <pc:picChg chg="add del">
          <ac:chgData name="Miguel Trindade" userId="335787d1822a5c2e" providerId="LiveId" clId="{FF230C8B-E17C-445B-8EF7-E0661FFEEC7E}" dt="2024-01-27T12:50:22.112" v="379" actId="478"/>
          <ac:picMkLst>
            <pc:docMk/>
            <pc:sldMk cId="1929544773" sldId="270"/>
            <ac:picMk id="9" creationId="{A0E670F7-4C00-DC30-7842-416CC83EF705}"/>
          </ac:picMkLst>
        </pc:picChg>
      </pc:sldChg>
      <pc:sldChg chg="modSp add mod">
        <pc:chgData name="Miguel Trindade" userId="335787d1822a5c2e" providerId="LiveId" clId="{FF230C8B-E17C-445B-8EF7-E0661FFEEC7E}" dt="2024-01-27T15:21:26.373" v="2151" actId="1076"/>
        <pc:sldMkLst>
          <pc:docMk/>
          <pc:sldMk cId="2968821891" sldId="271"/>
        </pc:sldMkLst>
        <pc:spChg chg="mod">
          <ac:chgData name="Miguel Trindade" userId="335787d1822a5c2e" providerId="LiveId" clId="{FF230C8B-E17C-445B-8EF7-E0661FFEEC7E}" dt="2024-01-27T14:15:50.608" v="937" actId="20577"/>
          <ac:spMkLst>
            <pc:docMk/>
            <pc:sldMk cId="2968821891" sldId="271"/>
            <ac:spMk id="3" creationId="{41C20447-9BBE-5B81-9175-C6217ADB3927}"/>
          </ac:spMkLst>
        </pc:spChg>
        <pc:spChg chg="mod">
          <ac:chgData name="Miguel Trindade" userId="335787d1822a5c2e" providerId="LiveId" clId="{FF230C8B-E17C-445B-8EF7-E0661FFEEC7E}" dt="2024-01-27T15:21:26.373" v="2151" actId="1076"/>
          <ac:spMkLst>
            <pc:docMk/>
            <pc:sldMk cId="2968821891" sldId="271"/>
            <ac:spMk id="6" creationId="{B2F25B3E-3991-F12B-0BA7-DF8CEA3C01CC}"/>
          </ac:spMkLst>
        </pc:spChg>
      </pc:sldChg>
      <pc:sldChg chg="addSp delSp modSp add mod">
        <pc:chgData name="Miguel Trindade" userId="335787d1822a5c2e" providerId="LiveId" clId="{FF230C8B-E17C-445B-8EF7-E0661FFEEC7E}" dt="2024-01-29T21:38:40.998" v="2382" actId="207"/>
        <pc:sldMkLst>
          <pc:docMk/>
          <pc:sldMk cId="2751243568" sldId="272"/>
        </pc:sldMkLst>
        <pc:spChg chg="mod">
          <ac:chgData name="Miguel Trindade" userId="335787d1822a5c2e" providerId="LiveId" clId="{FF230C8B-E17C-445B-8EF7-E0661FFEEC7E}" dt="2024-01-27T14:24:04.997" v="1254" actId="20577"/>
          <ac:spMkLst>
            <pc:docMk/>
            <pc:sldMk cId="2751243568" sldId="272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9T21:38:40.998" v="2382" actId="207"/>
          <ac:spMkLst>
            <pc:docMk/>
            <pc:sldMk cId="2751243568" sldId="272"/>
            <ac:spMk id="3" creationId="{41C20447-9BBE-5B81-9175-C6217ADB3927}"/>
          </ac:spMkLst>
        </pc:spChg>
        <pc:spChg chg="add del mod">
          <ac:chgData name="Miguel Trindade" userId="335787d1822a5c2e" providerId="LiveId" clId="{FF230C8B-E17C-445B-8EF7-E0661FFEEC7E}" dt="2024-01-27T14:52:07.906" v="1775" actId="21"/>
          <ac:spMkLst>
            <pc:docMk/>
            <pc:sldMk cId="2751243568" sldId="272"/>
            <ac:spMk id="4" creationId="{E529D1CB-10FF-7CB8-713E-4510E1BAB618}"/>
          </ac:spMkLst>
        </pc:spChg>
      </pc:sldChg>
      <pc:sldChg chg="modSp add mod">
        <pc:chgData name="Miguel Trindade" userId="335787d1822a5c2e" providerId="LiveId" clId="{FF230C8B-E17C-445B-8EF7-E0661FFEEC7E}" dt="2024-01-27T15:18:28.150" v="2139" actId="404"/>
        <pc:sldMkLst>
          <pc:docMk/>
          <pc:sldMk cId="1620889932" sldId="273"/>
        </pc:sldMkLst>
        <pc:spChg chg="mod">
          <ac:chgData name="Miguel Trindade" userId="335787d1822a5c2e" providerId="LiveId" clId="{FF230C8B-E17C-445B-8EF7-E0661FFEEC7E}" dt="2024-01-27T15:17:27.571" v="2059" actId="20577"/>
          <ac:spMkLst>
            <pc:docMk/>
            <pc:sldMk cId="1620889932" sldId="273"/>
            <ac:spMk id="2" creationId="{D32122C6-0FF4-F244-17FD-4C67BE622B38}"/>
          </ac:spMkLst>
        </pc:spChg>
        <pc:spChg chg="mod">
          <ac:chgData name="Miguel Trindade" userId="335787d1822a5c2e" providerId="LiveId" clId="{FF230C8B-E17C-445B-8EF7-E0661FFEEC7E}" dt="2024-01-27T15:18:28.150" v="2139" actId="404"/>
          <ac:spMkLst>
            <pc:docMk/>
            <pc:sldMk cId="1620889932" sldId="273"/>
            <ac:spMk id="3" creationId="{41C20447-9BBE-5B81-9175-C6217ADB39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17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700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69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04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651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29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39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259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254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68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025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34C95EA-E043-4FC4-A013-EFD42DD8C814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010FF47-73B6-4957-9C6F-7507E47ED98B}" type="slidenum">
              <a:rPr lang="pt-PT" smtClean="0"/>
              <a:t>‹nº›</a:t>
            </a:fld>
            <a:endParaRPr lang="pt-P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21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3DB17-209B-CCF1-DBE6-D9390EE3A3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Wilson’s Disease</a:t>
            </a:r>
            <a:endParaRPr lang="pt-PT" sz="1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8D9FF4B-249A-01CD-6503-3C380DE0F6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uz-Cyrl-UZ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report 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uz-Cyrl-UZ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combined </a:t>
            </a:r>
            <a:r>
              <a:rPr lang="uz-Cyrl-UZ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mutational variant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in a Portuguese patient</a:t>
            </a:r>
          </a:p>
        </p:txBody>
      </p:sp>
      <p:pic>
        <p:nvPicPr>
          <p:cNvPr id="6" name="Imagem 5" descr="Uma imagem com texto, Tipo de letra, Gráficos, captura de ecrã&#10;&#10;Descrição gerada automaticamente">
            <a:extLst>
              <a:ext uri="{FF2B5EF4-FFF2-40B4-BE49-F238E27FC236}">
                <a16:creationId xmlns:a16="http://schemas.microsoft.com/office/drawing/2014/main" id="{4B99A9E5-11FA-8BBD-3B93-4F3C2D28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337" y="123817"/>
            <a:ext cx="2173455" cy="72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637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Wilson’s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114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Dra. Adelaide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Milheiro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Serviço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Anatomia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Patológica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Hospital Curry Cabral) for collecting and sharing the liver biopsy images.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889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References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004" y="1845734"/>
            <a:ext cx="10058400" cy="4023360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pt-PT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1 - Merle U, Schaefer M, </a:t>
            </a:r>
            <a:r>
              <a:rPr lang="en-US" altLang="pt-PT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Ferenci</a:t>
            </a:r>
            <a:r>
              <a:rPr lang="en-US" altLang="pt-PT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en-US" altLang="pt-PT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Stremmel</a:t>
            </a:r>
            <a:r>
              <a:rPr lang="en-US" altLang="pt-PT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W. Clinical presentation, diagnosis and long-term outcome of Wilson’s disease: a cohort study. Gut 2007;56(1):115–120</a:t>
            </a:r>
            <a:endParaRPr lang="en-US" altLang="pt-PT" sz="11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sz="1100" i="0" u="none" strike="noStrike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2 -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Deguti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Genschel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Cancado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EL, Barbosa ER,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Bochow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Mucenic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al. Wilson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novel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ATP7B gene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Brazilian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2004;23(4):398.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3 - De Bem RS,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Raskin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Muzzillo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Deguti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MM, Luiz E,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Cançado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al.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Wilson’s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Southern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Brazil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genotype-phenotype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novel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ATP7B gene.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Arq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Neuropsiquiatr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2013;71(8):503–507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4 -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Paradisi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I, De Freitas L, Arias S.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c.3402delC (p.Ala1135GlnfsX13)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Wilson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Venezuela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2015;58(2):59–65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5 -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Loudianos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Lovicu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Dessi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Tzetis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Kanavakis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Zancan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al. Abnormal mRNA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splicing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consensus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sequence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splicing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ATP7B. 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2002;20(4):260–266.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6 -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Dufernez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Lachaux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Chappuis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P, De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Lumley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Woimant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F,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al. Wilson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offspring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French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Hepatol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Gastroenterol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2013;37(3):240–245.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100" i="0" u="none" strike="noStrike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pt-PT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7 - </a:t>
            </a:r>
            <a:r>
              <a:rPr lang="en-US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Couchonnal</a:t>
            </a:r>
            <a:r>
              <a:rPr lang="en-US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E, Bouchard S, </a:t>
            </a:r>
            <a:r>
              <a:rPr lang="en-US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Sandahl</a:t>
            </a:r>
            <a:r>
              <a:rPr lang="en-US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TD, Pagan C, Lion-François L, </a:t>
            </a:r>
            <a:r>
              <a:rPr lang="en-US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Guillaud</a:t>
            </a:r>
            <a:r>
              <a:rPr lang="en-US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O, et al. ATP7B variant spectrum in a French pediatric Wilson disease cohort. </a:t>
            </a:r>
            <a:r>
              <a:rPr lang="en-US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en-US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Med Genet. 2021 Oct;64(10):104305. Erratum in: </a:t>
            </a:r>
            <a:r>
              <a:rPr lang="en-US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en-US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Med Genet</a:t>
            </a:r>
            <a:r>
              <a:rPr lang="en-US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2021 Nov;64(11):104341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sz="1100" i="0" u="none" strike="noStrike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8 -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Silva F, Nobre S, Campos AP, Vasconcelos M, Gonçalves I.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Behavioural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psychiatric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paediatric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Wilson’s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BMJ Case </a:t>
            </a:r>
            <a:r>
              <a:rPr lang="pt-PT" sz="1100" i="1" u="none" strike="noStrike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</a:t>
            </a:r>
            <a:r>
              <a:rPr lang="pt-PT" sz="110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2011;2011:4–7.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pt-PT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altLang="pt-PT" sz="54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24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E6AE5818-52DE-2E0C-2AA2-1D21FE33E5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8"/>
          <a:stretch/>
        </p:blipFill>
        <p:spPr>
          <a:xfrm>
            <a:off x="2085471" y="1819613"/>
            <a:ext cx="8021058" cy="4476914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DCE12847-9102-4AA2-ECC9-E4F9721FD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6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64975"/>
            <a:ext cx="5784477" cy="401198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Wilson's disease (WD) is a rare autosomal recessive disease with a prevalence of 1 to 30000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defect in the copper carrier protein ATP7B prevents copper excretion, which then accumulates in several organs, notably in the liver, cornea, and central nervous system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prognosis of Wilson's disease is favorable if the diagnosis is made early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Leipzig diagnostic criteria standardized the diagnostic approach for WD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CFA3BF8-08A0-C1D1-862A-6085511DC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9694" y="6125994"/>
            <a:ext cx="12505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-US" altLang="pt-PT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Merle U, 2007</a:t>
            </a:r>
            <a:endParaRPr kumimoji="0" lang="en-US" altLang="pt-PT" sz="24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7E87418A-2185-F5B4-89BF-6B964EB04DFA}"/>
              </a:ext>
            </a:extLst>
          </p:cNvPr>
          <p:cNvGrpSpPr/>
          <p:nvPr/>
        </p:nvGrpSpPr>
        <p:grpSpPr>
          <a:xfrm>
            <a:off x="7362265" y="2042945"/>
            <a:ext cx="4654924" cy="3637225"/>
            <a:chOff x="8151158" y="2164975"/>
            <a:chExt cx="4040842" cy="3030631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C0B2E07D-A5C6-ED33-FCBA-C7894C663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51159" y="2164975"/>
              <a:ext cx="4040841" cy="3030631"/>
            </a:xfrm>
            <a:prstGeom prst="rect">
              <a:avLst/>
            </a:prstGeom>
          </p:spPr>
        </p:pic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1A3C017-2278-FF93-D5AD-E15B10799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1158" y="4995551"/>
              <a:ext cx="4040842" cy="200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7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Adaptado de  www.eurowilson.org</a:t>
              </a:r>
              <a:endParaRPr kumimoji="0" lang="en-US" altLang="pt-PT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7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64975"/>
            <a:ext cx="5784477" cy="401198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Wilson's disease (WD) is a rare autosomal recessive disease with a prevalence of 1 to 30000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defect in the copper carrier protein ATP7B prevents copper excretion, which then accumulates in several organs, notably in the liver, cornea, and central nervous system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prognosis of Wilson's disease is favorable if the diagnosis is made early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Leipzig diagnostic criteria standardized the diagnostic approach for WD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2">
            <a:extLst>
              <a:ext uri="{FF2B5EF4-FFF2-40B4-BE49-F238E27FC236}">
                <a16:creationId xmlns:a16="http://schemas.microsoft.com/office/drawing/2014/main" id="{A0E670F7-4C00-DC30-7842-416CC83EF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476" y="2285360"/>
            <a:ext cx="5182164" cy="228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5C42F1D-20FD-7B71-B904-6A522D0D6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1364" y="4572639"/>
            <a:ext cx="52362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Table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 1: Leipzig score, adapted from the 8th International Meeting on Wilson’s disease, Leipzig 2001</a:t>
            </a:r>
            <a:r>
              <a:rPr kumimoji="0" lang="en-US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: score ≥4 diagnosis established,  score =3 diagnosis possible, but more tests needed and score ≤2 diagnosis very unlikely. ULN: upper limit normal, DPA: D-Penicillamine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6177458-78C9-B8EB-D98E-DE530153A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9694" y="6125994"/>
            <a:ext cx="12505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-US" altLang="pt-PT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Merle U, 2007</a:t>
            </a:r>
            <a:endParaRPr kumimoji="0" lang="en-US" altLang="pt-PT" sz="24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544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30688" cy="4351338"/>
          </a:xfrm>
        </p:spPr>
        <p:txBody>
          <a:bodyPr>
            <a:normAutofit/>
          </a:bodyPr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24-year-old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portuguese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caucasian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woman with no previous medical history, relevant family history or medication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exam: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Symmetric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palpebral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limb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edema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choluria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Palpable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hepatomegaly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elevated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transaminases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(3-4xUNL),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hyperbilirubinemia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hypoalbuminemia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severe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coagulopathy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hypokalemia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hypophosphatemia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hypouricemia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Imagiology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exams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: abdominal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ultrasound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CT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showed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homogeneous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hepatomegaly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umbilical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vein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permeabilization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serologies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hepatotropic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viruses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autoimmunity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normal alfa-1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antitrypsin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PT" sz="1100" u="sng" dirty="0" err="1"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pt-PT" sz="11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u="sng" dirty="0" err="1">
                <a:latin typeface="Arial" panose="020B0604020202020204" pitchFamily="34" charset="0"/>
                <a:cs typeface="Arial" panose="020B0604020202020204" pitchFamily="34" charset="0"/>
              </a:rPr>
              <a:t>ceruloplasmin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(4mg/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; N 20-35mg/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pt-PT" sz="1100" u="sng" dirty="0" err="1">
                <a:latin typeface="Arial" panose="020B0604020202020204" pitchFamily="34" charset="0"/>
                <a:cs typeface="Arial" panose="020B0604020202020204" pitchFamily="34" charset="0"/>
              </a:rPr>
              <a:t>Trientine</a:t>
            </a:r>
            <a:r>
              <a:rPr lang="pt-PT" sz="11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u="sng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pt-PT" sz="11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u="sng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endParaRPr lang="pt-PT" sz="11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ABEC64-DC0E-8BEE-28F5-E84E86E17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8466" y="4677378"/>
            <a:ext cx="342675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Table</a:t>
            </a:r>
            <a:r>
              <a:rPr kumimoji="0" lang="uz-Cyrl-UZ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 </a:t>
            </a:r>
            <a:r>
              <a:rPr lang="pt-PT" altLang="pt-PT" sz="1100" dirty="0"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1</a:t>
            </a:r>
            <a:r>
              <a:rPr kumimoji="0" lang="pt-PT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: </a:t>
            </a:r>
            <a:r>
              <a:rPr kumimoji="0" lang="pt-PT" altLang="pt-P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Laboratory</a:t>
            </a:r>
            <a:r>
              <a:rPr kumimoji="0" lang="pt-PT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 </a:t>
            </a:r>
            <a:r>
              <a:rPr kumimoji="0" lang="pt-PT" altLang="pt-P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results</a:t>
            </a:r>
            <a:endParaRPr kumimoji="0" lang="en-US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Objeto 26">
            <a:extLst>
              <a:ext uri="{FF2B5EF4-FFF2-40B4-BE49-F238E27FC236}">
                <a16:creationId xmlns:a16="http://schemas.microsoft.com/office/drawing/2014/main" id="{937B7622-03F8-70AE-8557-D80EE74A7D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486566"/>
              </p:ext>
            </p:extLst>
          </p:nvPr>
        </p:nvGraphicFramePr>
        <p:xfrm>
          <a:off x="7898466" y="1940878"/>
          <a:ext cx="4722813" cy="3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397500" imgH="3648423" progId="Word.Document.12">
                  <p:embed/>
                </p:oleObj>
              </mc:Choice>
              <mc:Fallback>
                <p:oleObj name="Document" r:id="rId2" imgW="5397500" imgH="3648423" progId="Word.Document.12">
                  <p:embed/>
                  <p:pic>
                    <p:nvPicPr>
                      <p:cNvPr id="5" name="Objeto 26">
                        <a:extLst>
                          <a:ext uri="{FF2B5EF4-FFF2-40B4-BE49-F238E27FC236}">
                            <a16:creationId xmlns:a16="http://schemas.microsoft.com/office/drawing/2014/main" id="{937B7622-03F8-70AE-8557-D80EE74A7D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8466" y="1940878"/>
                        <a:ext cx="4722813" cy="317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2121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30688" cy="4351338"/>
          </a:xfrm>
        </p:spPr>
        <p:txBody>
          <a:bodyPr>
            <a:normAutofit/>
          </a:bodyPr>
          <a:lstStyle/>
          <a:p>
            <a:pPr marL="522288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Wilson´s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workup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urinary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(3840mcg/24h; N 20-50mcg/24h), no Kaiser-Fleischer rings,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brain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MRI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showed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bilateral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T2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nucleus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substantia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(figure 1),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biopsy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showed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hepatocellular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pigment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deposition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(figure 2)</a:t>
            </a:r>
          </a:p>
          <a:p>
            <a:pPr marL="522288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Insufficient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Wilson’s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endParaRPr lang="pt-PT" sz="1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62042D-29AA-5770-8839-C7B54C0DB9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986"/>
          <a:stretch/>
        </p:blipFill>
        <p:spPr>
          <a:xfrm>
            <a:off x="8056189" y="3429182"/>
            <a:ext cx="3923795" cy="246408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2C83CCB-26B8-A89E-E9C2-A6D15C22E6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576"/>
          <a:stretch/>
        </p:blipFill>
        <p:spPr>
          <a:xfrm>
            <a:off x="7983534" y="381510"/>
            <a:ext cx="3996450" cy="2464089"/>
          </a:xfrm>
          <a:prstGeom prst="rect">
            <a:avLst/>
          </a:prstGeom>
        </p:spPr>
      </p:pic>
      <p:pic>
        <p:nvPicPr>
          <p:cNvPr id="6" name="Imagem 2">
            <a:extLst>
              <a:ext uri="{FF2B5EF4-FFF2-40B4-BE49-F238E27FC236}">
                <a16:creationId xmlns:a16="http://schemas.microsoft.com/office/drawing/2014/main" id="{D21C2601-F22A-4673-E825-41A340364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967" y="3523133"/>
            <a:ext cx="5402263" cy="238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16F92BA8-457A-0C53-97AA-C593464E5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1142" y="5897696"/>
            <a:ext cx="55424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t-PT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Leipzig score, adapted from the 8th International Meeting on Wilson’s disease, Leipzig 2001(2)</a:t>
            </a:r>
            <a:r>
              <a:rPr kumimoji="0" lang="en-US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score ≥4 diagnosis established,  score =3 diagnosis possible, but more tests are needed, and a score ≤2 diagnosis is very unlikely. ULN: upper limit normal, DPA: D-Penicillamine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1A78109E-0FE7-8845-BC35-EACA498B6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6190" y="5888340"/>
            <a:ext cx="3923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2. Acute hepatocellular injury with confluent necrosis, portal fibrosis, extensive lymphocytic inflammatory infiltrate and no evidence of copper pigment deposition (haematoxylin-eosin ×50)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02FDE71-213F-7059-D6C0-C7A077ED2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3534" y="2894457"/>
            <a:ext cx="39237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1. Bilateral high signal in the red nucleus and substantia nigra consistent with the panda sign of the midbrain, classically seen in Wilson disease (T2-SWAN)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076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023" y="1443595"/>
            <a:ext cx="5024018" cy="4351338"/>
          </a:xfrm>
        </p:spPr>
        <p:txBody>
          <a:bodyPr>
            <a:normAutofit/>
          </a:bodyPr>
          <a:lstStyle/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pt-P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Molecular </a:t>
            </a: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reported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mutations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ATP7B gene in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compound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heterozygosity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c.3402del – frameshift mutation, pathologic variant; most common mutation in Brazil and Venezuela (common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portuguese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ancestry reported)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2-4</a:t>
            </a:r>
          </a:p>
          <a:p>
            <a:pPr lvl="1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c.3061-12T&gt;A – splicing error with a premature stop, likely pathogenic, neurologic disease, two French reports (with Portuguese ancestry) and a Portuguese pediatric report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5-8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met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Wilson’s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r>
              <a:rPr lang="pt-PT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– Leipzig score (LS) &gt;4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PT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Immediate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Follow-Up: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patient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transferred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to a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(Hospital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Curry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Cabral) - f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actor V reached a minimum of 15% partially fulfilling Clichy criteria but no King’s College criteria were met. Fortunately, our patient improved with medical therapy, and intervention was not necessary.</a:t>
            </a:r>
            <a:endParaRPr lang="pt-P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B2117A1-9702-561B-AFCC-3D0BDEE8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75" y="32541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12" name="Imagem 2">
            <a:extLst>
              <a:ext uri="{FF2B5EF4-FFF2-40B4-BE49-F238E27FC236}">
                <a16:creationId xmlns:a16="http://schemas.microsoft.com/office/drawing/2014/main" id="{B4A4FE45-CF6E-163F-3EBA-568FFA542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044" y="2400689"/>
            <a:ext cx="5402263" cy="238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6F686EAF-6923-0F50-02E6-23432674E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3044" y="4785114"/>
            <a:ext cx="55424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t-PT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Leipzig score, adapted from the 8th International Meeting on Wilson’s disease, Leipzig 2001(2)</a:t>
            </a:r>
            <a:r>
              <a:rPr kumimoji="0" lang="en-US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score ≥4 diagnosis established,  score =3 diagnosis possible, but more tests are needed, and a score ≤2 diagnosis is very unlikely. ULN: upper limit normal, DPA: D-Penicillamine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529D1CB-10FF-7CB8-713E-4510E1BAB618}"/>
              </a:ext>
            </a:extLst>
          </p:cNvPr>
          <p:cNvSpPr txBox="1"/>
          <p:nvPr/>
        </p:nvSpPr>
        <p:spPr>
          <a:xfrm>
            <a:off x="1253267" y="6096677"/>
            <a:ext cx="1103196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800" b="0" i="0" u="none" strike="noStrike" baseline="30000" dirty="0">
                <a:solidFill>
                  <a:srgbClr val="000000"/>
                </a:solidFill>
                <a:latin typeface="Lato" panose="020F0502020204030203" pitchFamily="34" charset="0"/>
              </a:rPr>
              <a:t>2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Deguti MM, 2004</a:t>
            </a:r>
            <a:r>
              <a:rPr lang="pt-PT" sz="80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30000" dirty="0">
                <a:solidFill>
                  <a:srgbClr val="000000"/>
                </a:solidFill>
                <a:latin typeface="Lato" panose="020F0502020204030203" pitchFamily="34" charset="0"/>
              </a:rPr>
              <a:t>3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De Bem RS,</a:t>
            </a:r>
            <a:r>
              <a:rPr lang="pt-PT" sz="800" b="0" i="1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2013, </a:t>
            </a:r>
            <a:r>
              <a:rPr lang="pt-PT" sz="800" b="0" i="0" u="none" strike="noStrike" baseline="30000" dirty="0">
                <a:solidFill>
                  <a:srgbClr val="000000"/>
                </a:solidFill>
                <a:latin typeface="Lato" panose="020F0502020204030203" pitchFamily="34" charset="0"/>
              </a:rPr>
              <a:t>4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0" dirty="0" err="1">
                <a:solidFill>
                  <a:srgbClr val="000000"/>
                </a:solidFill>
                <a:latin typeface="Lato" panose="020F0502020204030203" pitchFamily="34" charset="0"/>
              </a:rPr>
              <a:t>Paradisi</a:t>
            </a:r>
            <a:r>
              <a:rPr lang="pt-PT" sz="800" dirty="0">
                <a:solidFill>
                  <a:srgbClr val="000000"/>
                </a:solidFill>
                <a:latin typeface="Lato" panose="020F0502020204030203" pitchFamily="34" charset="0"/>
              </a:rPr>
              <a:t>, 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2015, </a:t>
            </a:r>
            <a:r>
              <a:rPr lang="pt-PT" sz="800" baseline="30000" dirty="0">
                <a:solidFill>
                  <a:srgbClr val="000000"/>
                </a:solidFill>
                <a:latin typeface="Lato" panose="020F0502020204030203" pitchFamily="34" charset="0"/>
              </a:rPr>
              <a:t>5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0" dirty="0" err="1">
                <a:solidFill>
                  <a:srgbClr val="000000"/>
                </a:solidFill>
                <a:latin typeface="Lato" panose="020F0502020204030203" pitchFamily="34" charset="0"/>
              </a:rPr>
              <a:t>Loudianos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, 2002, </a:t>
            </a:r>
            <a:r>
              <a:rPr lang="pt-PT" sz="800" baseline="30000" dirty="0">
                <a:solidFill>
                  <a:srgbClr val="000000"/>
                </a:solidFill>
                <a:latin typeface="Lato" panose="020F0502020204030203" pitchFamily="34" charset="0"/>
              </a:rPr>
              <a:t>6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0" dirty="0" err="1">
                <a:solidFill>
                  <a:srgbClr val="000000"/>
                </a:solidFill>
                <a:latin typeface="Lato" panose="020F0502020204030203" pitchFamily="34" charset="0"/>
              </a:rPr>
              <a:t>Dufernez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, 2013 </a:t>
            </a:r>
            <a:r>
              <a:rPr lang="pt-PT" sz="800" b="0" i="0" u="none" strike="noStrike" baseline="30000" dirty="0">
                <a:solidFill>
                  <a:srgbClr val="000000"/>
                </a:solidFill>
                <a:latin typeface="Lato" panose="020F0502020204030203" pitchFamily="34" charset="0"/>
              </a:rPr>
              <a:t>7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pt-PT" sz="800" b="0" i="0" u="none" strike="noStrike" baseline="0" dirty="0" err="1">
                <a:solidFill>
                  <a:srgbClr val="000000"/>
                </a:solidFill>
                <a:latin typeface="Lato" panose="020F0502020204030203" pitchFamily="34" charset="0"/>
              </a:rPr>
              <a:t>Couchonnal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, 2021 </a:t>
            </a:r>
            <a:r>
              <a:rPr lang="pt-PT" sz="800" baseline="30000" dirty="0">
                <a:solidFill>
                  <a:srgbClr val="000000"/>
                </a:solidFill>
                <a:latin typeface="Lato" panose="020F0502020204030203" pitchFamily="34" charset="0"/>
              </a:rPr>
              <a:t>8</a:t>
            </a:r>
            <a:r>
              <a:rPr lang="pt-PT" sz="800" b="0" i="0" u="none" strike="noStrike" baseline="0" dirty="0">
                <a:solidFill>
                  <a:srgbClr val="000000"/>
                </a:solidFill>
                <a:latin typeface="Lato" panose="020F0502020204030203" pitchFamily="34" charset="0"/>
              </a:rPr>
              <a:t> Silva, 2011</a:t>
            </a:r>
          </a:p>
        </p:txBody>
      </p:sp>
    </p:spTree>
    <p:extLst>
      <p:ext uri="{BB962C8B-B14F-4D97-AF65-F5344CB8AC3E}">
        <p14:creationId xmlns:p14="http://schemas.microsoft.com/office/powerpoint/2010/main" val="132480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023" y="1443595"/>
            <a:ext cx="4953935" cy="4351338"/>
          </a:xfrm>
        </p:spPr>
        <p:txBody>
          <a:bodyPr>
            <a:normAutofit/>
          </a:bodyPr>
          <a:lstStyle/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pt-P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Long-term Follow-up: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Uneventful, with a progressive improvement of the liver function (Table 3). A mild tremor was reported but without interference in daily activities and did not require a specific medical treatment.</a:t>
            </a: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“Three years after the diagnosis, the patient is well with no clinical symptoms and complete recovery of liver function tests while maintaining the cooper chelating therapy” (2021)</a:t>
            </a:r>
            <a:endParaRPr lang="pt-PT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B2117A1-9702-561B-AFCC-3D0BDEE8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75" y="32541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2F25B3E-3991-F12B-0BA7-DF8CEA3C0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5521" y="4563979"/>
            <a:ext cx="342675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kumimoji="0" lang="uz-Cyrl-UZ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t-PT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3: </a:t>
            </a:r>
            <a:r>
              <a:rPr kumimoji="0" lang="pt-PT" altLang="pt-PT" sz="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kumimoji="0" lang="pt-PT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t-PT" altLang="pt-PT" sz="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kumimoji="0" lang="pt-PT" altLang="pt-P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in follow</a:t>
            </a:r>
            <a:r>
              <a:rPr lang="pt-PT" altLang="pt-PT" sz="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-up</a:t>
            </a:r>
            <a:endParaRPr kumimoji="0" lang="en-US" altLang="pt-P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56AAB32-F2AF-E256-6A28-FB0A16BE91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5" t="5311" r="3985" b="4358"/>
          <a:stretch/>
        </p:blipFill>
        <p:spPr>
          <a:xfrm>
            <a:off x="6126480" y="2083114"/>
            <a:ext cx="5977621" cy="248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21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122C6-0FF4-F244-17FD-4C67BE62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C20447-9BBE-5B81-9175-C6217ADB3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55124" cy="4351338"/>
          </a:xfrm>
        </p:spPr>
        <p:txBody>
          <a:bodyPr>
            <a:normAutofit/>
          </a:bodyPr>
          <a:lstStyle/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WD is rare, and the diagnostic suspicion should be high in young patients with subacute or acute chronic liver disease: a diagnosis made in time can avoid a liver transplant.</a:t>
            </a: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diagnostic workup was not straightforward, and genetic testing was necessary to confirm the diagnosis</a:t>
            </a: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To our knowledge, this is the first report of this compound heterozygote genotype.</a:t>
            </a:r>
          </a:p>
          <a:p>
            <a:pPr marL="814896" lvl="1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c.3402del mutation has been described as liver-predominant in heterozygous and neurologically predominant in homozygous patients.</a:t>
            </a:r>
          </a:p>
          <a:p>
            <a:pPr marL="814896" lvl="1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c.3061-12T&gt;A mutation is described as neurologically predominant.</a:t>
            </a:r>
          </a:p>
          <a:p>
            <a:pPr marL="522288" indent="-522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evolution of our patient remains to be seen in the long-term follow-up.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B2117A1-9702-561B-AFCC-3D0BDEE8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75" y="32541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87D7A526-01E6-14FC-E407-0DD99D895F96}"/>
              </a:ext>
            </a:extLst>
          </p:cNvPr>
          <p:cNvGrpSpPr/>
          <p:nvPr/>
        </p:nvGrpSpPr>
        <p:grpSpPr>
          <a:xfrm>
            <a:off x="7449671" y="1892775"/>
            <a:ext cx="4654924" cy="3637225"/>
            <a:chOff x="8151158" y="2164975"/>
            <a:chExt cx="4040842" cy="3030631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6101989D-81EB-1665-C646-7B3A9298C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51159" y="2164975"/>
              <a:ext cx="4040841" cy="3030631"/>
            </a:xfrm>
            <a:prstGeom prst="rect">
              <a:avLst/>
            </a:prstGeom>
          </p:spPr>
        </p:pic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F948E48F-CEBB-635F-862F-C6F45345B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1158" y="4995551"/>
              <a:ext cx="4040842" cy="200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7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Adaptado de  www.eurowilson.org</a:t>
              </a:r>
              <a:endParaRPr kumimoji="0" lang="en-US" altLang="pt-PT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52035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iva">
  <a:themeElements>
    <a:clrScheme name="Personalizado 2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8EB4E3"/>
      </a:accent1>
      <a:accent2>
        <a:srgbClr val="5F2C16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2425</TotalTime>
  <Words>1332</Words>
  <Application>Microsoft Office PowerPoint</Application>
  <PresentationFormat>Ecrã Panorâmico</PresentationFormat>
  <Paragraphs>75</Paragraphs>
  <Slides>12</Slides>
  <Notes>0</Notes>
  <HiddenSlides>2</HiddenSlides>
  <MMClips>0</MMClips>
  <ScaleCrop>false</ScaleCrop>
  <HeadingPairs>
    <vt:vector size="8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Lato</vt:lpstr>
      <vt:lpstr>Retrospetiva</vt:lpstr>
      <vt:lpstr>Document</vt:lpstr>
      <vt:lpstr>Wilson’s Disease</vt:lpstr>
      <vt:lpstr>Case Report</vt:lpstr>
      <vt:lpstr>Introduction</vt:lpstr>
      <vt:lpstr>Introduction</vt:lpstr>
      <vt:lpstr>Case Description</vt:lpstr>
      <vt:lpstr>Case Description</vt:lpstr>
      <vt:lpstr>Case Description</vt:lpstr>
      <vt:lpstr>Case Description</vt:lpstr>
      <vt:lpstr>Discussion</vt:lpstr>
      <vt:lpstr>Final Diagnosis</vt:lpstr>
      <vt:lpstr>Acknowledgments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Wilson’s Disease</dc:title>
  <dc:creator>Miguel Trindade</dc:creator>
  <cp:lastModifiedBy>Miguel Trindade</cp:lastModifiedBy>
  <cp:revision>1</cp:revision>
  <dcterms:created xsi:type="dcterms:W3CDTF">2023-09-24T10:34:52Z</dcterms:created>
  <dcterms:modified xsi:type="dcterms:W3CDTF">2024-01-30T09:26:52Z</dcterms:modified>
</cp:coreProperties>
</file>