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81" r:id="rId2"/>
    <p:sldId id="303" r:id="rId3"/>
    <p:sldId id="295" r:id="rId4"/>
    <p:sldId id="317" r:id="rId5"/>
    <p:sldId id="302" r:id="rId6"/>
    <p:sldId id="294" r:id="rId7"/>
    <p:sldId id="307" r:id="rId8"/>
    <p:sldId id="306" r:id="rId9"/>
    <p:sldId id="305" r:id="rId10"/>
    <p:sldId id="304" r:id="rId11"/>
    <p:sldId id="309" r:id="rId12"/>
    <p:sldId id="297" r:id="rId13"/>
    <p:sldId id="308" r:id="rId14"/>
    <p:sldId id="298" r:id="rId15"/>
    <p:sldId id="311" r:id="rId16"/>
    <p:sldId id="314" r:id="rId17"/>
    <p:sldId id="313" r:id="rId18"/>
    <p:sldId id="310" r:id="rId19"/>
    <p:sldId id="312" r:id="rId20"/>
    <p:sldId id="299" r:id="rId21"/>
    <p:sldId id="301" r:id="rId22"/>
    <p:sldId id="290" r:id="rId23"/>
    <p:sldId id="289" r:id="rId24"/>
    <p:sldId id="316" r:id="rId25"/>
    <p:sldId id="291" r:id="rId26"/>
    <p:sldId id="319" r:id="rId27"/>
    <p:sldId id="318" r:id="rId28"/>
    <p:sldId id="292" r:id="rId29"/>
    <p:sldId id="300" r:id="rId30"/>
    <p:sldId id="315" r:id="rId31"/>
    <p:sldId id="277" r:id="rId32"/>
    <p:sldId id="282" r:id="rId33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0000"/>
    <a:srgbClr val="D3E0E7"/>
    <a:srgbClr val="EDCDD0"/>
    <a:srgbClr val="FCE5D1"/>
    <a:srgbClr val="066186"/>
    <a:srgbClr val="E72524"/>
    <a:srgbClr val="921817"/>
    <a:srgbClr val="045E83"/>
    <a:srgbClr val="096186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A89167-FD48-F140-AFCD-08F9020B09F1}" v="419" dt="2024-01-30T05:29:15.719"/>
  </p1510:revLst>
</p1510:revInfo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Estilo Médio 4 - Destaqu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Estilo Médio 4 - Destaqu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Estilo Médio 4 - Destaqu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Estilo Médio 4 - Destaqu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Estilo Médio 4 - Destaqu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Estilo Mé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Estilo Médio 3 - Destaqu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Estilo Médio 3 - Destaqu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Estilo Médio 3 - Destaqu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Estilo Mé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Estilo Médio 2 - Destaqu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Estilo Médio 4 - Destaqu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B4B98B0-60AC-42C2-AFA5-B58CD77FA1E5}" styleName="Estilo Claro 1 - Destaqu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64" autoAdjust="0"/>
    <p:restoredTop sz="94626"/>
  </p:normalViewPr>
  <p:slideViewPr>
    <p:cSldViewPr snapToGrid="0">
      <p:cViewPr varScale="1">
        <p:scale>
          <a:sx n="100" d="100"/>
          <a:sy n="100" d="100"/>
        </p:scale>
        <p:origin x="832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melinda Maria Coelho Mesquita Gerardo" userId="28a031fd-22ae-4274-b6fc-1b57090867b2" providerId="ADAL" clId="{B1A89167-FD48-F140-AFCD-08F9020B09F1}"/>
    <pc:docChg chg="undo redo custSel addSld delSld modSld sldOrd">
      <pc:chgData name="Ermelinda Maria Coelho Mesquita Gerardo" userId="28a031fd-22ae-4274-b6fc-1b57090867b2" providerId="ADAL" clId="{B1A89167-FD48-F140-AFCD-08F9020B09F1}" dt="2024-01-30T07:04:06.787" v="4420" actId="14100"/>
      <pc:docMkLst>
        <pc:docMk/>
      </pc:docMkLst>
      <pc:sldChg chg="addSp modSp mod">
        <pc:chgData name="Ermelinda Maria Coelho Mesquita Gerardo" userId="28a031fd-22ae-4274-b6fc-1b57090867b2" providerId="ADAL" clId="{B1A89167-FD48-F140-AFCD-08F9020B09F1}" dt="2024-01-29T22:42:17.294" v="3406" actId="113"/>
        <pc:sldMkLst>
          <pc:docMk/>
          <pc:sldMk cId="1254768135" sldId="281"/>
        </pc:sldMkLst>
        <pc:spChg chg="mod">
          <ac:chgData name="Ermelinda Maria Coelho Mesquita Gerardo" userId="28a031fd-22ae-4274-b6fc-1b57090867b2" providerId="ADAL" clId="{B1A89167-FD48-F140-AFCD-08F9020B09F1}" dt="2024-01-29T22:41:57.501" v="3403" actId="2711"/>
          <ac:spMkLst>
            <pc:docMk/>
            <pc:sldMk cId="1254768135" sldId="281"/>
            <ac:spMk id="3" creationId="{1B0E55EA-A621-44F8-87FB-A9F7FA57558D}"/>
          </ac:spMkLst>
        </pc:spChg>
        <pc:spChg chg="add mod">
          <ac:chgData name="Ermelinda Maria Coelho Mesquita Gerardo" userId="28a031fd-22ae-4274-b6fc-1b57090867b2" providerId="ADAL" clId="{B1A89167-FD48-F140-AFCD-08F9020B09F1}" dt="2024-01-29T22:42:14.102" v="3405" actId="2711"/>
          <ac:spMkLst>
            <pc:docMk/>
            <pc:sldMk cId="1254768135" sldId="281"/>
            <ac:spMk id="4" creationId="{5F9ABF06-8C11-9248-8F51-180B463C91CF}"/>
          </ac:spMkLst>
        </pc:spChg>
        <pc:spChg chg="add mod">
          <ac:chgData name="Ermelinda Maria Coelho Mesquita Gerardo" userId="28a031fd-22ae-4274-b6fc-1b57090867b2" providerId="ADAL" clId="{B1A89167-FD48-F140-AFCD-08F9020B09F1}" dt="2024-01-29T22:42:17.294" v="3406" actId="113"/>
          <ac:spMkLst>
            <pc:docMk/>
            <pc:sldMk cId="1254768135" sldId="281"/>
            <ac:spMk id="6" creationId="{1F24562D-E3B2-904C-A6DD-BA1B67751C8C}"/>
          </ac:spMkLst>
        </pc:spChg>
      </pc:sldChg>
      <pc:sldChg chg="addSp delSp modSp del mod ord">
        <pc:chgData name="Ermelinda Maria Coelho Mesquita Gerardo" userId="28a031fd-22ae-4274-b6fc-1b57090867b2" providerId="ADAL" clId="{B1A89167-FD48-F140-AFCD-08F9020B09F1}" dt="2024-01-29T22:52:42.131" v="3519" actId="2696"/>
        <pc:sldMkLst>
          <pc:docMk/>
          <pc:sldMk cId="3550450502" sldId="287"/>
        </pc:sldMkLst>
        <pc:spChg chg="add mod">
          <ac:chgData name="Ermelinda Maria Coelho Mesquita Gerardo" userId="28a031fd-22ae-4274-b6fc-1b57090867b2" providerId="ADAL" clId="{B1A89167-FD48-F140-AFCD-08F9020B09F1}" dt="2024-01-29T21:59:06.160" v="3145" actId="20577"/>
          <ac:spMkLst>
            <pc:docMk/>
            <pc:sldMk cId="3550450502" sldId="287"/>
            <ac:spMk id="13" creationId="{AE3A07F0-E23F-EE47-A7A4-F02BD28B73C2}"/>
          </ac:spMkLst>
        </pc:spChg>
        <pc:spChg chg="del">
          <ac:chgData name="Ermelinda Maria Coelho Mesquita Gerardo" userId="28a031fd-22ae-4274-b6fc-1b57090867b2" providerId="ADAL" clId="{B1A89167-FD48-F140-AFCD-08F9020B09F1}" dt="2024-01-29T22:52:13.947" v="3515" actId="478"/>
          <ac:spMkLst>
            <pc:docMk/>
            <pc:sldMk cId="3550450502" sldId="287"/>
            <ac:spMk id="19" creationId="{50FC9ACB-0660-8240-9B1B-E2D83936682A}"/>
          </ac:spMkLst>
        </pc:spChg>
        <pc:spChg chg="del">
          <ac:chgData name="Ermelinda Maria Coelho Mesquita Gerardo" userId="28a031fd-22ae-4274-b6fc-1b57090867b2" providerId="ADAL" clId="{B1A89167-FD48-F140-AFCD-08F9020B09F1}" dt="2024-01-29T22:52:16.945" v="3516" actId="478"/>
          <ac:spMkLst>
            <pc:docMk/>
            <pc:sldMk cId="3550450502" sldId="287"/>
            <ac:spMk id="20" creationId="{6E309DEA-9962-3F48-81AA-7528D4CDAAA0}"/>
          </ac:spMkLst>
        </pc:spChg>
        <pc:spChg chg="del">
          <ac:chgData name="Ermelinda Maria Coelho Mesquita Gerardo" userId="28a031fd-22ae-4274-b6fc-1b57090867b2" providerId="ADAL" clId="{B1A89167-FD48-F140-AFCD-08F9020B09F1}" dt="2024-01-29T22:52:13.947" v="3515" actId="478"/>
          <ac:spMkLst>
            <pc:docMk/>
            <pc:sldMk cId="3550450502" sldId="287"/>
            <ac:spMk id="21" creationId="{AFCF5A22-A96B-A347-AFB5-D2EC778C3335}"/>
          </ac:spMkLst>
        </pc:spChg>
        <pc:spChg chg="del">
          <ac:chgData name="Ermelinda Maria Coelho Mesquita Gerardo" userId="28a031fd-22ae-4274-b6fc-1b57090867b2" providerId="ADAL" clId="{B1A89167-FD48-F140-AFCD-08F9020B09F1}" dt="2024-01-29T22:52:13.947" v="3515" actId="478"/>
          <ac:spMkLst>
            <pc:docMk/>
            <pc:sldMk cId="3550450502" sldId="287"/>
            <ac:spMk id="22" creationId="{8ED6DBC5-7E41-8B4B-BFC3-C3E4E5AEAAC5}"/>
          </ac:spMkLst>
        </pc:spChg>
        <pc:spChg chg="del">
          <ac:chgData name="Ermelinda Maria Coelho Mesquita Gerardo" userId="28a031fd-22ae-4274-b6fc-1b57090867b2" providerId="ADAL" clId="{B1A89167-FD48-F140-AFCD-08F9020B09F1}" dt="2024-01-29T22:52:13.947" v="3515" actId="478"/>
          <ac:spMkLst>
            <pc:docMk/>
            <pc:sldMk cId="3550450502" sldId="287"/>
            <ac:spMk id="23" creationId="{6318DB79-F33B-EB49-8030-F3C8F9AD1CB6}"/>
          </ac:spMkLst>
        </pc:spChg>
        <pc:spChg chg="del">
          <ac:chgData name="Ermelinda Maria Coelho Mesquita Gerardo" userId="28a031fd-22ae-4274-b6fc-1b57090867b2" providerId="ADAL" clId="{B1A89167-FD48-F140-AFCD-08F9020B09F1}" dt="2024-01-29T22:52:13.947" v="3515" actId="478"/>
          <ac:spMkLst>
            <pc:docMk/>
            <pc:sldMk cId="3550450502" sldId="287"/>
            <ac:spMk id="24" creationId="{2FDE506A-2630-5A4C-B164-06104B75AC98}"/>
          </ac:spMkLst>
        </pc:spChg>
        <pc:spChg chg="mod">
          <ac:chgData name="Ermelinda Maria Coelho Mesquita Gerardo" userId="28a031fd-22ae-4274-b6fc-1b57090867b2" providerId="ADAL" clId="{B1A89167-FD48-F140-AFCD-08F9020B09F1}" dt="2024-01-29T21:57:23.374" v="3104" actId="14100"/>
          <ac:spMkLst>
            <pc:docMk/>
            <pc:sldMk cId="3550450502" sldId="287"/>
            <ac:spMk id="25" creationId="{23019F32-25CF-A544-8EEC-E8F553AC7DAC}"/>
          </ac:spMkLst>
        </pc:spChg>
        <pc:spChg chg="del">
          <ac:chgData name="Ermelinda Maria Coelho Mesquita Gerardo" userId="28a031fd-22ae-4274-b6fc-1b57090867b2" providerId="ADAL" clId="{B1A89167-FD48-F140-AFCD-08F9020B09F1}" dt="2024-01-29T22:52:13.947" v="3515" actId="478"/>
          <ac:spMkLst>
            <pc:docMk/>
            <pc:sldMk cId="3550450502" sldId="287"/>
            <ac:spMk id="26" creationId="{F429FEC4-81CA-D447-8305-2A1C0CEF14BA}"/>
          </ac:spMkLst>
        </pc:spChg>
        <pc:spChg chg="del">
          <ac:chgData name="Ermelinda Maria Coelho Mesquita Gerardo" userId="28a031fd-22ae-4274-b6fc-1b57090867b2" providerId="ADAL" clId="{B1A89167-FD48-F140-AFCD-08F9020B09F1}" dt="2024-01-29T22:52:13.947" v="3515" actId="478"/>
          <ac:spMkLst>
            <pc:docMk/>
            <pc:sldMk cId="3550450502" sldId="287"/>
            <ac:spMk id="27" creationId="{D4C84A37-EA0D-DA4D-9CA4-C843E04080AE}"/>
          </ac:spMkLst>
        </pc:spChg>
        <pc:spChg chg="del">
          <ac:chgData name="Ermelinda Maria Coelho Mesquita Gerardo" userId="28a031fd-22ae-4274-b6fc-1b57090867b2" providerId="ADAL" clId="{B1A89167-FD48-F140-AFCD-08F9020B09F1}" dt="2024-01-29T22:52:13.947" v="3515" actId="478"/>
          <ac:spMkLst>
            <pc:docMk/>
            <pc:sldMk cId="3550450502" sldId="287"/>
            <ac:spMk id="28" creationId="{DF2F0437-4FF1-2E47-8F0E-14155CF16FE6}"/>
          </ac:spMkLst>
        </pc:spChg>
        <pc:spChg chg="del">
          <ac:chgData name="Ermelinda Maria Coelho Mesquita Gerardo" userId="28a031fd-22ae-4274-b6fc-1b57090867b2" providerId="ADAL" clId="{B1A89167-FD48-F140-AFCD-08F9020B09F1}" dt="2024-01-29T21:57:16.515" v="3102" actId="478"/>
          <ac:spMkLst>
            <pc:docMk/>
            <pc:sldMk cId="3550450502" sldId="287"/>
            <ac:spMk id="36" creationId="{26BE22D0-E892-5148-809D-17694006C58B}"/>
          </ac:spMkLst>
        </pc:spChg>
      </pc:sldChg>
      <pc:sldChg chg="del">
        <pc:chgData name="Ermelinda Maria Coelho Mesquita Gerardo" userId="28a031fd-22ae-4274-b6fc-1b57090867b2" providerId="ADAL" clId="{B1A89167-FD48-F140-AFCD-08F9020B09F1}" dt="2024-01-26T14:19:24.469" v="8" actId="2696"/>
        <pc:sldMkLst>
          <pc:docMk/>
          <pc:sldMk cId="2019434821" sldId="288"/>
        </pc:sldMkLst>
      </pc:sldChg>
      <pc:sldChg chg="addSp delSp modSp mod ord">
        <pc:chgData name="Ermelinda Maria Coelho Mesquita Gerardo" userId="28a031fd-22ae-4274-b6fc-1b57090867b2" providerId="ADAL" clId="{B1A89167-FD48-F140-AFCD-08F9020B09F1}" dt="2024-01-30T05:26:19.553" v="4188"/>
        <pc:sldMkLst>
          <pc:docMk/>
          <pc:sldMk cId="3524273051" sldId="289"/>
        </pc:sldMkLst>
        <pc:spChg chg="add mod">
          <ac:chgData name="Ermelinda Maria Coelho Mesquita Gerardo" userId="28a031fd-22ae-4274-b6fc-1b57090867b2" providerId="ADAL" clId="{B1A89167-FD48-F140-AFCD-08F9020B09F1}" dt="2024-01-29T21:59:46.550" v="3219" actId="20577"/>
          <ac:spMkLst>
            <pc:docMk/>
            <pc:sldMk cId="3524273051" sldId="289"/>
            <ac:spMk id="7" creationId="{904CEA1C-AFF3-2D48-A663-1C9DD6864EF9}"/>
          </ac:spMkLst>
        </pc:spChg>
        <pc:spChg chg="del">
          <ac:chgData name="Ermelinda Maria Coelho Mesquita Gerardo" userId="28a031fd-22ae-4274-b6fc-1b57090867b2" providerId="ADAL" clId="{B1A89167-FD48-F140-AFCD-08F9020B09F1}" dt="2024-01-29T21:59:18.455" v="3162" actId="478"/>
          <ac:spMkLst>
            <pc:docMk/>
            <pc:sldMk cId="3524273051" sldId="289"/>
            <ac:spMk id="36" creationId="{26BE22D0-E892-5148-809D-17694006C58B}"/>
          </ac:spMkLst>
        </pc:spChg>
        <pc:graphicFrameChg chg="mod">
          <ac:chgData name="Ermelinda Maria Coelho Mesquita Gerardo" userId="28a031fd-22ae-4274-b6fc-1b57090867b2" providerId="ADAL" clId="{B1A89167-FD48-F140-AFCD-08F9020B09F1}" dt="2024-01-30T05:26:19.553" v="4188"/>
          <ac:graphicFrameMkLst>
            <pc:docMk/>
            <pc:sldMk cId="3524273051" sldId="289"/>
            <ac:graphicFrameMk id="13" creationId="{A88E6447-F700-8149-8838-F44048F4FA66}"/>
          </ac:graphicFrameMkLst>
        </pc:graphicFrameChg>
      </pc:sldChg>
      <pc:sldChg chg="addSp delSp modSp mod ord">
        <pc:chgData name="Ermelinda Maria Coelho Mesquita Gerardo" userId="28a031fd-22ae-4274-b6fc-1b57090867b2" providerId="ADAL" clId="{B1A89167-FD48-F140-AFCD-08F9020B09F1}" dt="2024-01-29T22:59:24.806" v="3734" actId="20578"/>
        <pc:sldMkLst>
          <pc:docMk/>
          <pc:sldMk cId="375023155" sldId="290"/>
        </pc:sldMkLst>
        <pc:spChg chg="add mod">
          <ac:chgData name="Ermelinda Maria Coelho Mesquita Gerardo" userId="28a031fd-22ae-4274-b6fc-1b57090867b2" providerId="ADAL" clId="{B1A89167-FD48-F140-AFCD-08F9020B09F1}" dt="2024-01-29T21:59:43.587" v="3209" actId="20577"/>
          <ac:spMkLst>
            <pc:docMk/>
            <pc:sldMk cId="375023155" sldId="290"/>
            <ac:spMk id="6" creationId="{73B68A49-C9A8-1B40-B138-4439E2D6EB5E}"/>
          </ac:spMkLst>
        </pc:spChg>
        <pc:spChg chg="del">
          <ac:chgData name="Ermelinda Maria Coelho Mesquita Gerardo" userId="28a031fd-22ae-4274-b6fc-1b57090867b2" providerId="ADAL" clId="{B1A89167-FD48-F140-AFCD-08F9020B09F1}" dt="2024-01-29T21:58:47.704" v="3124" actId="478"/>
          <ac:spMkLst>
            <pc:docMk/>
            <pc:sldMk cId="375023155" sldId="290"/>
            <ac:spMk id="36" creationId="{26BE22D0-E892-5148-809D-17694006C58B}"/>
          </ac:spMkLst>
        </pc:spChg>
      </pc:sldChg>
      <pc:sldChg chg="addSp delSp modSp mod">
        <pc:chgData name="Ermelinda Maria Coelho Mesquita Gerardo" userId="28a031fd-22ae-4274-b6fc-1b57090867b2" providerId="ADAL" clId="{B1A89167-FD48-F140-AFCD-08F9020B09F1}" dt="2024-01-30T00:06:15.503" v="4101" actId="1076"/>
        <pc:sldMkLst>
          <pc:docMk/>
          <pc:sldMk cId="467453634" sldId="291"/>
        </pc:sldMkLst>
        <pc:spChg chg="add mod">
          <ac:chgData name="Ermelinda Maria Coelho Mesquita Gerardo" userId="28a031fd-22ae-4274-b6fc-1b57090867b2" providerId="ADAL" clId="{B1A89167-FD48-F140-AFCD-08F9020B09F1}" dt="2024-01-29T21:59:51.590" v="3221"/>
          <ac:spMkLst>
            <pc:docMk/>
            <pc:sldMk cId="467453634" sldId="291"/>
            <ac:spMk id="5" creationId="{8125267F-56F8-4E4B-B504-B610C3B7863C}"/>
          </ac:spMkLst>
        </pc:spChg>
        <pc:spChg chg="add mod">
          <ac:chgData name="Ermelinda Maria Coelho Mesquita Gerardo" userId="28a031fd-22ae-4274-b6fc-1b57090867b2" providerId="ADAL" clId="{B1A89167-FD48-F140-AFCD-08F9020B09F1}" dt="2024-01-30T00:06:15.503" v="4101" actId="1076"/>
          <ac:spMkLst>
            <pc:docMk/>
            <pc:sldMk cId="467453634" sldId="291"/>
            <ac:spMk id="6" creationId="{5546B59E-D7CC-7947-B7A3-3F1BC3E29E0D}"/>
          </ac:spMkLst>
        </pc:spChg>
        <pc:spChg chg="del">
          <ac:chgData name="Ermelinda Maria Coelho Mesquita Gerardo" userId="28a031fd-22ae-4274-b6fc-1b57090867b2" providerId="ADAL" clId="{B1A89167-FD48-F140-AFCD-08F9020B09F1}" dt="2024-01-29T21:59:51.371" v="3220" actId="478"/>
          <ac:spMkLst>
            <pc:docMk/>
            <pc:sldMk cId="467453634" sldId="291"/>
            <ac:spMk id="36" creationId="{26BE22D0-E892-5148-809D-17694006C58B}"/>
          </ac:spMkLst>
        </pc:spChg>
        <pc:picChg chg="add mod modCrop">
          <ac:chgData name="Ermelinda Maria Coelho Mesquita Gerardo" userId="28a031fd-22ae-4274-b6fc-1b57090867b2" providerId="ADAL" clId="{B1A89167-FD48-F140-AFCD-08F9020B09F1}" dt="2024-01-27T20:02:07.045" v="1925" actId="1076"/>
          <ac:picMkLst>
            <pc:docMk/>
            <pc:sldMk cId="467453634" sldId="291"/>
            <ac:picMk id="4" creationId="{5FBF2BC4-B5D5-C348-ADBC-542DBDE3DB80}"/>
          </ac:picMkLst>
        </pc:picChg>
        <pc:picChg chg="mod modCrop">
          <ac:chgData name="Ermelinda Maria Coelho Mesquita Gerardo" userId="28a031fd-22ae-4274-b6fc-1b57090867b2" providerId="ADAL" clId="{B1A89167-FD48-F140-AFCD-08F9020B09F1}" dt="2024-01-30T00:05:11.172" v="3937" actId="1076"/>
          <ac:picMkLst>
            <pc:docMk/>
            <pc:sldMk cId="467453634" sldId="291"/>
            <ac:picMk id="8" creationId="{13A7705E-561A-074D-B9D5-DB430E140674}"/>
          </ac:picMkLst>
        </pc:picChg>
      </pc:sldChg>
      <pc:sldChg chg="addSp delSp modSp mod">
        <pc:chgData name="Ermelinda Maria Coelho Mesquita Gerardo" userId="28a031fd-22ae-4274-b6fc-1b57090867b2" providerId="ADAL" clId="{B1A89167-FD48-F140-AFCD-08F9020B09F1}" dt="2024-01-30T00:07:03.759" v="4134" actId="20577"/>
        <pc:sldMkLst>
          <pc:docMk/>
          <pc:sldMk cId="3352784641" sldId="292"/>
        </pc:sldMkLst>
        <pc:spChg chg="add mod">
          <ac:chgData name="Ermelinda Maria Coelho Mesquita Gerardo" userId="28a031fd-22ae-4274-b6fc-1b57090867b2" providerId="ADAL" clId="{B1A89167-FD48-F140-AFCD-08F9020B09F1}" dt="2024-01-29T21:59:55.850" v="3223"/>
          <ac:spMkLst>
            <pc:docMk/>
            <pc:sldMk cId="3352784641" sldId="292"/>
            <ac:spMk id="4" creationId="{1B67663F-B02A-1E43-BB10-783C2311C335}"/>
          </ac:spMkLst>
        </pc:spChg>
        <pc:spChg chg="add mod">
          <ac:chgData name="Ermelinda Maria Coelho Mesquita Gerardo" userId="28a031fd-22ae-4274-b6fc-1b57090867b2" providerId="ADAL" clId="{B1A89167-FD48-F140-AFCD-08F9020B09F1}" dt="2024-01-30T00:07:03.759" v="4134" actId="20577"/>
          <ac:spMkLst>
            <pc:docMk/>
            <pc:sldMk cId="3352784641" sldId="292"/>
            <ac:spMk id="5" creationId="{1231D22C-4452-E64E-810D-F2F7A70EA960}"/>
          </ac:spMkLst>
        </pc:spChg>
        <pc:spChg chg="del">
          <ac:chgData name="Ermelinda Maria Coelho Mesquita Gerardo" userId="28a031fd-22ae-4274-b6fc-1b57090867b2" providerId="ADAL" clId="{B1A89167-FD48-F140-AFCD-08F9020B09F1}" dt="2024-01-29T21:59:55.634" v="3222" actId="478"/>
          <ac:spMkLst>
            <pc:docMk/>
            <pc:sldMk cId="3352784641" sldId="292"/>
            <ac:spMk id="36" creationId="{26BE22D0-E892-5148-809D-17694006C58B}"/>
          </ac:spMkLst>
        </pc:spChg>
        <pc:picChg chg="mod">
          <ac:chgData name="Ermelinda Maria Coelho Mesquita Gerardo" userId="28a031fd-22ae-4274-b6fc-1b57090867b2" providerId="ADAL" clId="{B1A89167-FD48-F140-AFCD-08F9020B09F1}" dt="2024-01-30T00:06:27.977" v="4104" actId="14100"/>
          <ac:picMkLst>
            <pc:docMk/>
            <pc:sldMk cId="3352784641" sldId="292"/>
            <ac:picMk id="6" creationId="{3815720E-FA6E-3943-A247-07B91D3978E2}"/>
          </ac:picMkLst>
        </pc:picChg>
      </pc:sldChg>
      <pc:sldChg chg="addSp delSp modSp add del mod">
        <pc:chgData name="Ermelinda Maria Coelho Mesquita Gerardo" userId="28a031fd-22ae-4274-b6fc-1b57090867b2" providerId="ADAL" clId="{B1A89167-FD48-F140-AFCD-08F9020B09F1}" dt="2024-01-26T14:41:36.361" v="384" actId="2696"/>
        <pc:sldMkLst>
          <pc:docMk/>
          <pc:sldMk cId="3555226333" sldId="293"/>
        </pc:sldMkLst>
        <pc:spChg chg="add mod">
          <ac:chgData name="Ermelinda Maria Coelho Mesquita Gerardo" userId="28a031fd-22ae-4274-b6fc-1b57090867b2" providerId="ADAL" clId="{B1A89167-FD48-F140-AFCD-08F9020B09F1}" dt="2024-01-26T14:32:10.326" v="232" actId="404"/>
          <ac:spMkLst>
            <pc:docMk/>
            <pc:sldMk cId="3555226333" sldId="293"/>
            <ac:spMk id="14" creationId="{9460E50B-6AD6-B74F-81E1-4C83119FB056}"/>
          </ac:spMkLst>
        </pc:spChg>
        <pc:spChg chg="add mod">
          <ac:chgData name="Ermelinda Maria Coelho Mesquita Gerardo" userId="28a031fd-22ae-4274-b6fc-1b57090867b2" providerId="ADAL" clId="{B1A89167-FD48-F140-AFCD-08F9020B09F1}" dt="2024-01-26T14:40:18.323" v="367" actId="20577"/>
          <ac:spMkLst>
            <pc:docMk/>
            <pc:sldMk cId="3555226333" sldId="293"/>
            <ac:spMk id="17" creationId="{A403D175-08C1-F94C-A701-1A46346C5885}"/>
          </ac:spMkLst>
        </pc:spChg>
        <pc:spChg chg="add mod">
          <ac:chgData name="Ermelinda Maria Coelho Mesquita Gerardo" userId="28a031fd-22ae-4274-b6fc-1b57090867b2" providerId="ADAL" clId="{B1A89167-FD48-F140-AFCD-08F9020B09F1}" dt="2024-01-26T14:41:25.944" v="382" actId="207"/>
          <ac:spMkLst>
            <pc:docMk/>
            <pc:sldMk cId="3555226333" sldId="293"/>
            <ac:spMk id="18" creationId="{3541AD92-70BC-5242-96F2-9DA1B85F9B43}"/>
          </ac:spMkLst>
        </pc:spChg>
        <pc:spChg chg="del">
          <ac:chgData name="Ermelinda Maria Coelho Mesquita Gerardo" userId="28a031fd-22ae-4274-b6fc-1b57090867b2" providerId="ADAL" clId="{B1A89167-FD48-F140-AFCD-08F9020B09F1}" dt="2024-01-26T14:19:33.611" v="11" actId="478"/>
          <ac:spMkLst>
            <pc:docMk/>
            <pc:sldMk cId="3555226333" sldId="293"/>
            <ac:spMk id="19" creationId="{50FC9ACB-0660-8240-9B1B-E2D83936682A}"/>
          </ac:spMkLst>
        </pc:spChg>
        <pc:spChg chg="del">
          <ac:chgData name="Ermelinda Maria Coelho Mesquita Gerardo" userId="28a031fd-22ae-4274-b6fc-1b57090867b2" providerId="ADAL" clId="{B1A89167-FD48-F140-AFCD-08F9020B09F1}" dt="2024-01-26T14:19:33.611" v="11" actId="478"/>
          <ac:spMkLst>
            <pc:docMk/>
            <pc:sldMk cId="3555226333" sldId="293"/>
            <ac:spMk id="20" creationId="{6E309DEA-9962-3F48-81AA-7528D4CDAAA0}"/>
          </ac:spMkLst>
        </pc:spChg>
        <pc:spChg chg="del">
          <ac:chgData name="Ermelinda Maria Coelho Mesquita Gerardo" userId="28a031fd-22ae-4274-b6fc-1b57090867b2" providerId="ADAL" clId="{B1A89167-FD48-F140-AFCD-08F9020B09F1}" dt="2024-01-26T14:19:33.611" v="11" actId="478"/>
          <ac:spMkLst>
            <pc:docMk/>
            <pc:sldMk cId="3555226333" sldId="293"/>
            <ac:spMk id="21" creationId="{AFCF5A22-A96B-A347-AFB5-D2EC778C3335}"/>
          </ac:spMkLst>
        </pc:spChg>
        <pc:spChg chg="del">
          <ac:chgData name="Ermelinda Maria Coelho Mesquita Gerardo" userId="28a031fd-22ae-4274-b6fc-1b57090867b2" providerId="ADAL" clId="{B1A89167-FD48-F140-AFCD-08F9020B09F1}" dt="2024-01-26T14:19:33.611" v="11" actId="478"/>
          <ac:spMkLst>
            <pc:docMk/>
            <pc:sldMk cId="3555226333" sldId="293"/>
            <ac:spMk id="22" creationId="{8ED6DBC5-7E41-8B4B-BFC3-C3E4E5AEAAC5}"/>
          </ac:spMkLst>
        </pc:spChg>
        <pc:spChg chg="del">
          <ac:chgData name="Ermelinda Maria Coelho Mesquita Gerardo" userId="28a031fd-22ae-4274-b6fc-1b57090867b2" providerId="ADAL" clId="{B1A89167-FD48-F140-AFCD-08F9020B09F1}" dt="2024-01-26T14:19:33.611" v="11" actId="478"/>
          <ac:spMkLst>
            <pc:docMk/>
            <pc:sldMk cId="3555226333" sldId="293"/>
            <ac:spMk id="23" creationId="{6318DB79-F33B-EB49-8030-F3C8F9AD1CB6}"/>
          </ac:spMkLst>
        </pc:spChg>
        <pc:spChg chg="del">
          <ac:chgData name="Ermelinda Maria Coelho Mesquita Gerardo" userId="28a031fd-22ae-4274-b6fc-1b57090867b2" providerId="ADAL" clId="{B1A89167-FD48-F140-AFCD-08F9020B09F1}" dt="2024-01-26T14:19:33.611" v="11" actId="478"/>
          <ac:spMkLst>
            <pc:docMk/>
            <pc:sldMk cId="3555226333" sldId="293"/>
            <ac:spMk id="24" creationId="{2FDE506A-2630-5A4C-B164-06104B75AC98}"/>
          </ac:spMkLst>
        </pc:spChg>
        <pc:spChg chg="del">
          <ac:chgData name="Ermelinda Maria Coelho Mesquita Gerardo" userId="28a031fd-22ae-4274-b6fc-1b57090867b2" providerId="ADAL" clId="{B1A89167-FD48-F140-AFCD-08F9020B09F1}" dt="2024-01-26T14:19:33.611" v="11" actId="478"/>
          <ac:spMkLst>
            <pc:docMk/>
            <pc:sldMk cId="3555226333" sldId="293"/>
            <ac:spMk id="25" creationId="{23019F32-25CF-A544-8EEC-E8F553AC7DAC}"/>
          </ac:spMkLst>
        </pc:spChg>
        <pc:spChg chg="del">
          <ac:chgData name="Ermelinda Maria Coelho Mesquita Gerardo" userId="28a031fd-22ae-4274-b6fc-1b57090867b2" providerId="ADAL" clId="{B1A89167-FD48-F140-AFCD-08F9020B09F1}" dt="2024-01-26T14:19:33.611" v="11" actId="478"/>
          <ac:spMkLst>
            <pc:docMk/>
            <pc:sldMk cId="3555226333" sldId="293"/>
            <ac:spMk id="26" creationId="{F429FEC4-81CA-D447-8305-2A1C0CEF14BA}"/>
          </ac:spMkLst>
        </pc:spChg>
        <pc:spChg chg="del">
          <ac:chgData name="Ermelinda Maria Coelho Mesquita Gerardo" userId="28a031fd-22ae-4274-b6fc-1b57090867b2" providerId="ADAL" clId="{B1A89167-FD48-F140-AFCD-08F9020B09F1}" dt="2024-01-26T14:19:33.611" v="11" actId="478"/>
          <ac:spMkLst>
            <pc:docMk/>
            <pc:sldMk cId="3555226333" sldId="293"/>
            <ac:spMk id="27" creationId="{D4C84A37-EA0D-DA4D-9CA4-C843E04080AE}"/>
          </ac:spMkLst>
        </pc:spChg>
        <pc:spChg chg="del">
          <ac:chgData name="Ermelinda Maria Coelho Mesquita Gerardo" userId="28a031fd-22ae-4274-b6fc-1b57090867b2" providerId="ADAL" clId="{B1A89167-FD48-F140-AFCD-08F9020B09F1}" dt="2024-01-26T14:19:33.611" v="11" actId="478"/>
          <ac:spMkLst>
            <pc:docMk/>
            <pc:sldMk cId="3555226333" sldId="293"/>
            <ac:spMk id="28" creationId="{DF2F0437-4FF1-2E47-8F0E-14155CF16FE6}"/>
          </ac:spMkLst>
        </pc:spChg>
        <pc:spChg chg="mod">
          <ac:chgData name="Ermelinda Maria Coelho Mesquita Gerardo" userId="28a031fd-22ae-4274-b6fc-1b57090867b2" providerId="ADAL" clId="{B1A89167-FD48-F140-AFCD-08F9020B09F1}" dt="2024-01-26T14:20:32.251" v="180" actId="1076"/>
          <ac:spMkLst>
            <pc:docMk/>
            <pc:sldMk cId="3555226333" sldId="293"/>
            <ac:spMk id="36" creationId="{26BE22D0-E892-5148-809D-17694006C58B}"/>
          </ac:spMkLst>
        </pc:spChg>
        <pc:picChg chg="add mod">
          <ac:chgData name="Ermelinda Maria Coelho Mesquita Gerardo" userId="28a031fd-22ae-4274-b6fc-1b57090867b2" providerId="ADAL" clId="{B1A89167-FD48-F140-AFCD-08F9020B09F1}" dt="2024-01-26T14:23:30.280" v="189" actId="1076"/>
          <ac:picMkLst>
            <pc:docMk/>
            <pc:sldMk cId="3555226333" sldId="293"/>
            <ac:picMk id="3" creationId="{FF20AC14-F730-6841-8115-28D7B8878EB0}"/>
          </ac:picMkLst>
        </pc:picChg>
      </pc:sldChg>
      <pc:sldChg chg="addSp delSp modSp add del mod ord">
        <pc:chgData name="Ermelinda Maria Coelho Mesquita Gerardo" userId="28a031fd-22ae-4274-b6fc-1b57090867b2" providerId="ADAL" clId="{B1A89167-FD48-F140-AFCD-08F9020B09F1}" dt="2024-01-29T22:50:24.835" v="3468" actId="20577"/>
        <pc:sldMkLst>
          <pc:docMk/>
          <pc:sldMk cId="127827101" sldId="294"/>
        </pc:sldMkLst>
        <pc:spChg chg="add del mod">
          <ac:chgData name="Ermelinda Maria Coelho Mesquita Gerardo" userId="28a031fd-22ae-4274-b6fc-1b57090867b2" providerId="ADAL" clId="{B1A89167-FD48-F140-AFCD-08F9020B09F1}" dt="2024-01-27T16:17:20.008" v="1081" actId="478"/>
          <ac:spMkLst>
            <pc:docMk/>
            <pc:sldMk cId="127827101" sldId="294"/>
            <ac:spMk id="3" creationId="{5BB8CE4C-DDEF-AF43-A4A5-D8F62C149FD1}"/>
          </ac:spMkLst>
        </pc:spChg>
        <pc:spChg chg="add del mod">
          <ac:chgData name="Ermelinda Maria Coelho Mesquita Gerardo" userId="28a031fd-22ae-4274-b6fc-1b57090867b2" providerId="ADAL" clId="{B1A89167-FD48-F140-AFCD-08F9020B09F1}" dt="2024-01-26T14:42:30.118" v="401" actId="12084"/>
          <ac:spMkLst>
            <pc:docMk/>
            <pc:sldMk cId="127827101" sldId="294"/>
            <ac:spMk id="8" creationId="{40A7D0B6-C4F4-6449-9E87-A6F547E9C377}"/>
          </ac:spMkLst>
        </pc:spChg>
        <pc:spChg chg="add del mod">
          <ac:chgData name="Ermelinda Maria Coelho Mesquita Gerardo" userId="28a031fd-22ae-4274-b6fc-1b57090867b2" providerId="ADAL" clId="{B1A89167-FD48-F140-AFCD-08F9020B09F1}" dt="2024-01-27T16:04:48.490" v="549" actId="478"/>
          <ac:spMkLst>
            <pc:docMk/>
            <pc:sldMk cId="127827101" sldId="294"/>
            <ac:spMk id="9" creationId="{6A3A6E11-499D-9443-A63E-9919C3974390}"/>
          </ac:spMkLst>
        </pc:spChg>
        <pc:spChg chg="add del mod">
          <ac:chgData name="Ermelinda Maria Coelho Mesquita Gerardo" userId="28a031fd-22ae-4274-b6fc-1b57090867b2" providerId="ADAL" clId="{B1A89167-FD48-F140-AFCD-08F9020B09F1}" dt="2024-01-29T21:51:20.525" v="2994" actId="478"/>
          <ac:spMkLst>
            <pc:docMk/>
            <pc:sldMk cId="127827101" sldId="294"/>
            <ac:spMk id="10" creationId="{FA1F42B7-BC86-0541-9601-FCA01F58B913}"/>
          </ac:spMkLst>
        </pc:spChg>
        <pc:spChg chg="add mod">
          <ac:chgData name="Ermelinda Maria Coelho Mesquita Gerardo" userId="28a031fd-22ae-4274-b6fc-1b57090867b2" providerId="ADAL" clId="{B1A89167-FD48-F140-AFCD-08F9020B09F1}" dt="2024-01-29T22:50:24.835" v="3468" actId="20577"/>
          <ac:spMkLst>
            <pc:docMk/>
            <pc:sldMk cId="127827101" sldId="294"/>
            <ac:spMk id="11" creationId="{FC4DBDF7-CF35-6749-85A7-98B5F0563B9C}"/>
          </ac:spMkLst>
        </pc:spChg>
        <pc:spChg chg="add del mod">
          <ac:chgData name="Ermelinda Maria Coelho Mesquita Gerardo" userId="28a031fd-22ae-4274-b6fc-1b57090867b2" providerId="ADAL" clId="{B1A89167-FD48-F140-AFCD-08F9020B09F1}" dt="2024-01-29T21:51:39.562" v="3000" actId="478"/>
          <ac:spMkLst>
            <pc:docMk/>
            <pc:sldMk cId="127827101" sldId="294"/>
            <ac:spMk id="12" creationId="{86BAE377-81F8-C84A-B41F-3A37B51C4973}"/>
          </ac:spMkLst>
        </pc:spChg>
        <pc:spChg chg="add mod">
          <ac:chgData name="Ermelinda Maria Coelho Mesquita Gerardo" userId="28a031fd-22ae-4274-b6fc-1b57090867b2" providerId="ADAL" clId="{B1A89167-FD48-F140-AFCD-08F9020B09F1}" dt="2024-01-29T21:45:44.207" v="2934" actId="207"/>
          <ac:spMkLst>
            <pc:docMk/>
            <pc:sldMk cId="127827101" sldId="294"/>
            <ac:spMk id="13" creationId="{66B191B7-BEAD-8D43-9091-689432669C72}"/>
          </ac:spMkLst>
        </pc:spChg>
        <pc:spChg chg="del">
          <ac:chgData name="Ermelinda Maria Coelho Mesquita Gerardo" userId="28a031fd-22ae-4274-b6fc-1b57090867b2" providerId="ADAL" clId="{B1A89167-FD48-F140-AFCD-08F9020B09F1}" dt="2024-01-26T14:41:39.493" v="386" actId="478"/>
          <ac:spMkLst>
            <pc:docMk/>
            <pc:sldMk cId="127827101" sldId="294"/>
            <ac:spMk id="14" creationId="{9460E50B-6AD6-B74F-81E1-4C83119FB056}"/>
          </ac:spMkLst>
        </pc:spChg>
        <pc:spChg chg="add del mod">
          <ac:chgData name="Ermelinda Maria Coelho Mesquita Gerardo" userId="28a031fd-22ae-4274-b6fc-1b57090867b2" providerId="ADAL" clId="{B1A89167-FD48-F140-AFCD-08F9020B09F1}" dt="2024-01-26T14:46:34.742" v="513"/>
          <ac:spMkLst>
            <pc:docMk/>
            <pc:sldMk cId="127827101" sldId="294"/>
            <ac:spMk id="15" creationId="{DDACB84C-D67F-134C-AE4C-79545364170F}"/>
          </ac:spMkLst>
        </pc:spChg>
        <pc:spChg chg="add del mod">
          <ac:chgData name="Ermelinda Maria Coelho Mesquita Gerardo" userId="28a031fd-22ae-4274-b6fc-1b57090867b2" providerId="ADAL" clId="{B1A89167-FD48-F140-AFCD-08F9020B09F1}" dt="2024-01-29T21:51:33.622" v="2998" actId="478"/>
          <ac:spMkLst>
            <pc:docMk/>
            <pc:sldMk cId="127827101" sldId="294"/>
            <ac:spMk id="16" creationId="{47F8ADE8-6D21-9A4A-9647-99E827A2D3F5}"/>
          </ac:spMkLst>
        </pc:spChg>
        <pc:spChg chg="del">
          <ac:chgData name="Ermelinda Maria Coelho Mesquita Gerardo" userId="28a031fd-22ae-4274-b6fc-1b57090867b2" providerId="ADAL" clId="{B1A89167-FD48-F140-AFCD-08F9020B09F1}" dt="2024-01-26T14:41:39.493" v="386" actId="478"/>
          <ac:spMkLst>
            <pc:docMk/>
            <pc:sldMk cId="127827101" sldId="294"/>
            <ac:spMk id="17" creationId="{A403D175-08C1-F94C-A701-1A46346C5885}"/>
          </ac:spMkLst>
        </pc:spChg>
        <pc:spChg chg="del">
          <ac:chgData name="Ermelinda Maria Coelho Mesquita Gerardo" userId="28a031fd-22ae-4274-b6fc-1b57090867b2" providerId="ADAL" clId="{B1A89167-FD48-F140-AFCD-08F9020B09F1}" dt="2024-01-26T14:41:39.493" v="386" actId="478"/>
          <ac:spMkLst>
            <pc:docMk/>
            <pc:sldMk cId="127827101" sldId="294"/>
            <ac:spMk id="18" creationId="{3541AD92-70BC-5242-96F2-9DA1B85F9B43}"/>
          </ac:spMkLst>
        </pc:spChg>
        <pc:spChg chg="add del mod">
          <ac:chgData name="Ermelinda Maria Coelho Mesquita Gerardo" userId="28a031fd-22ae-4274-b6fc-1b57090867b2" providerId="ADAL" clId="{B1A89167-FD48-F140-AFCD-08F9020B09F1}" dt="2024-01-26T14:47:07.874" v="528"/>
          <ac:spMkLst>
            <pc:docMk/>
            <pc:sldMk cId="127827101" sldId="294"/>
            <ac:spMk id="19" creationId="{76B3F03D-400B-B04C-A701-208C789563F2}"/>
          </ac:spMkLst>
        </pc:spChg>
        <pc:spChg chg="add del mod">
          <ac:chgData name="Ermelinda Maria Coelho Mesquita Gerardo" userId="28a031fd-22ae-4274-b6fc-1b57090867b2" providerId="ADAL" clId="{B1A89167-FD48-F140-AFCD-08F9020B09F1}" dt="2024-01-29T21:51:26.272" v="2996" actId="478"/>
          <ac:spMkLst>
            <pc:docMk/>
            <pc:sldMk cId="127827101" sldId="294"/>
            <ac:spMk id="20" creationId="{AE8186FB-8574-DE41-BB90-C88BC456AB20}"/>
          </ac:spMkLst>
        </pc:spChg>
        <pc:spChg chg="mod">
          <ac:chgData name="Ermelinda Maria Coelho Mesquita Gerardo" userId="28a031fd-22ae-4274-b6fc-1b57090867b2" providerId="ADAL" clId="{B1A89167-FD48-F140-AFCD-08F9020B09F1}" dt="2024-01-29T21:45:44.207" v="2934" actId="207"/>
          <ac:spMkLst>
            <pc:docMk/>
            <pc:sldMk cId="127827101" sldId="294"/>
            <ac:spMk id="36" creationId="{26BE22D0-E892-5148-809D-17694006C58B}"/>
          </ac:spMkLst>
        </pc:spChg>
        <pc:graphicFrameChg chg="add del mod">
          <ac:chgData name="Ermelinda Maria Coelho Mesquita Gerardo" userId="28a031fd-22ae-4274-b6fc-1b57090867b2" providerId="ADAL" clId="{B1A89167-FD48-F140-AFCD-08F9020B09F1}" dt="2024-01-26T14:43:18.759" v="432" actId="478"/>
          <ac:graphicFrameMkLst>
            <pc:docMk/>
            <pc:sldMk cId="127827101" sldId="294"/>
            <ac:graphicFrameMk id="4" creationId="{2425C12B-9A81-C84E-9D5C-07DE63DC705E}"/>
          </ac:graphicFrameMkLst>
        </pc:graphicFrameChg>
        <pc:picChg chg="add del mod">
          <ac:chgData name="Ermelinda Maria Coelho Mesquita Gerardo" userId="28a031fd-22ae-4274-b6fc-1b57090867b2" providerId="ADAL" clId="{B1A89167-FD48-F140-AFCD-08F9020B09F1}" dt="2024-01-29T21:46:43.901" v="2945" actId="478"/>
          <ac:picMkLst>
            <pc:docMk/>
            <pc:sldMk cId="127827101" sldId="294"/>
            <ac:picMk id="2" creationId="{5086985C-BC31-344A-B8DF-90090291A0B3}"/>
          </ac:picMkLst>
        </pc:picChg>
        <pc:picChg chg="del">
          <ac:chgData name="Ermelinda Maria Coelho Mesquita Gerardo" userId="28a031fd-22ae-4274-b6fc-1b57090867b2" providerId="ADAL" clId="{B1A89167-FD48-F140-AFCD-08F9020B09F1}" dt="2024-01-26T14:41:40.808" v="387" actId="478"/>
          <ac:picMkLst>
            <pc:docMk/>
            <pc:sldMk cId="127827101" sldId="294"/>
            <ac:picMk id="3" creationId="{FF20AC14-F730-6841-8115-28D7B8878EB0}"/>
          </ac:picMkLst>
        </pc:picChg>
        <pc:picChg chg="add del mod">
          <ac:chgData name="Ermelinda Maria Coelho Mesquita Gerardo" userId="28a031fd-22ae-4274-b6fc-1b57090867b2" providerId="ADAL" clId="{B1A89167-FD48-F140-AFCD-08F9020B09F1}" dt="2024-01-27T16:20:48.139" v="1164" actId="478"/>
          <ac:picMkLst>
            <pc:docMk/>
            <pc:sldMk cId="127827101" sldId="294"/>
            <ac:picMk id="4" creationId="{A582F562-D9DD-D544-8B3E-BA08141F7D15}"/>
          </ac:picMkLst>
        </pc:picChg>
        <pc:picChg chg="add del mod">
          <ac:chgData name="Ermelinda Maria Coelho Mesquita Gerardo" userId="28a031fd-22ae-4274-b6fc-1b57090867b2" providerId="ADAL" clId="{B1A89167-FD48-F140-AFCD-08F9020B09F1}" dt="2024-01-27T16:20:48.139" v="1164" actId="478"/>
          <ac:picMkLst>
            <pc:docMk/>
            <pc:sldMk cId="127827101" sldId="294"/>
            <ac:picMk id="14" creationId="{024A5B9D-ACB8-304F-9CAB-67BF1C575E36}"/>
          </ac:picMkLst>
        </pc:picChg>
        <pc:picChg chg="add del mod">
          <ac:chgData name="Ermelinda Maria Coelho Mesquita Gerardo" userId="28a031fd-22ae-4274-b6fc-1b57090867b2" providerId="ADAL" clId="{B1A89167-FD48-F140-AFCD-08F9020B09F1}" dt="2024-01-29T21:45:22.793" v="2932" actId="478"/>
          <ac:picMkLst>
            <pc:docMk/>
            <pc:sldMk cId="127827101" sldId="294"/>
            <ac:picMk id="1026" creationId="{29E1CFE2-0A46-1A40-8297-7996EFDF39D5}"/>
          </ac:picMkLst>
        </pc:picChg>
        <pc:picChg chg="add mod">
          <ac:chgData name="Ermelinda Maria Coelho Mesquita Gerardo" userId="28a031fd-22ae-4274-b6fc-1b57090867b2" providerId="ADAL" clId="{B1A89167-FD48-F140-AFCD-08F9020B09F1}" dt="2024-01-29T21:51:08.720" v="2992" actId="1076"/>
          <ac:picMkLst>
            <pc:docMk/>
            <pc:sldMk cId="127827101" sldId="294"/>
            <ac:picMk id="1028" creationId="{76984EEA-6A8D-8A4A-A439-BF1FAB745BFB}"/>
          </ac:picMkLst>
        </pc:picChg>
        <pc:picChg chg="add del mod">
          <ac:chgData name="Ermelinda Maria Coelho Mesquita Gerardo" userId="28a031fd-22ae-4274-b6fc-1b57090867b2" providerId="ADAL" clId="{B1A89167-FD48-F140-AFCD-08F9020B09F1}" dt="2024-01-29T21:51:39.562" v="3000" actId="478"/>
          <ac:picMkLst>
            <pc:docMk/>
            <pc:sldMk cId="127827101" sldId="294"/>
            <ac:picMk id="1030" creationId="{A5ED088E-FA5E-0441-85ED-5D2E66D15A31}"/>
          </ac:picMkLst>
        </pc:picChg>
        <pc:picChg chg="add del mod">
          <ac:chgData name="Ermelinda Maria Coelho Mesquita Gerardo" userId="28a031fd-22ae-4274-b6fc-1b57090867b2" providerId="ADAL" clId="{B1A89167-FD48-F140-AFCD-08F9020B09F1}" dt="2024-01-29T21:51:33.622" v="2998" actId="478"/>
          <ac:picMkLst>
            <pc:docMk/>
            <pc:sldMk cId="127827101" sldId="294"/>
            <ac:picMk id="1032" creationId="{EFDAF2B4-7128-9644-BAA9-1D3717625329}"/>
          </ac:picMkLst>
        </pc:picChg>
        <pc:picChg chg="add del mod">
          <ac:chgData name="Ermelinda Maria Coelho Mesquita Gerardo" userId="28a031fd-22ae-4274-b6fc-1b57090867b2" providerId="ADAL" clId="{B1A89167-FD48-F140-AFCD-08F9020B09F1}" dt="2024-01-29T21:51:26.272" v="2996" actId="478"/>
          <ac:picMkLst>
            <pc:docMk/>
            <pc:sldMk cId="127827101" sldId="294"/>
            <ac:picMk id="1034" creationId="{42937231-A9C3-DB4D-AD9E-DFC625F00F50}"/>
          </ac:picMkLst>
        </pc:picChg>
        <pc:picChg chg="add del mod">
          <ac:chgData name="Ermelinda Maria Coelho Mesquita Gerardo" userId="28a031fd-22ae-4274-b6fc-1b57090867b2" providerId="ADAL" clId="{B1A89167-FD48-F140-AFCD-08F9020B09F1}" dt="2024-01-29T21:51:20.525" v="2994" actId="478"/>
          <ac:picMkLst>
            <pc:docMk/>
            <pc:sldMk cId="127827101" sldId="294"/>
            <ac:picMk id="1036" creationId="{13C00B35-7783-7949-9178-FE788862755A}"/>
          </ac:picMkLst>
        </pc:picChg>
      </pc:sldChg>
      <pc:sldChg chg="delSp modSp add mod ord">
        <pc:chgData name="Ermelinda Maria Coelho Mesquita Gerardo" userId="28a031fd-22ae-4274-b6fc-1b57090867b2" providerId="ADAL" clId="{B1A89167-FD48-F140-AFCD-08F9020B09F1}" dt="2024-01-30T05:11:27.410" v="4136" actId="478"/>
        <pc:sldMkLst>
          <pc:docMk/>
          <pc:sldMk cId="4277481015" sldId="295"/>
        </pc:sldMkLst>
        <pc:spChg chg="mod">
          <ac:chgData name="Ermelinda Maria Coelho Mesquita Gerardo" userId="28a031fd-22ae-4274-b6fc-1b57090867b2" providerId="ADAL" clId="{B1A89167-FD48-F140-AFCD-08F9020B09F1}" dt="2024-01-29T22:49:52.105" v="3463" actId="20577"/>
          <ac:spMkLst>
            <pc:docMk/>
            <pc:sldMk cId="4277481015" sldId="295"/>
            <ac:spMk id="14" creationId="{9460E50B-6AD6-B74F-81E1-4C83119FB056}"/>
          </ac:spMkLst>
        </pc:spChg>
        <pc:spChg chg="del mod">
          <ac:chgData name="Ermelinda Maria Coelho Mesquita Gerardo" userId="28a031fd-22ae-4274-b6fc-1b57090867b2" providerId="ADAL" clId="{B1A89167-FD48-F140-AFCD-08F9020B09F1}" dt="2024-01-30T05:11:27.410" v="4136" actId="478"/>
          <ac:spMkLst>
            <pc:docMk/>
            <pc:sldMk cId="4277481015" sldId="295"/>
            <ac:spMk id="17" creationId="{A403D175-08C1-F94C-A701-1A46346C5885}"/>
          </ac:spMkLst>
        </pc:spChg>
        <pc:spChg chg="del mod">
          <ac:chgData name="Ermelinda Maria Coelho Mesquita Gerardo" userId="28a031fd-22ae-4274-b6fc-1b57090867b2" providerId="ADAL" clId="{B1A89167-FD48-F140-AFCD-08F9020B09F1}" dt="2024-01-30T05:11:27.410" v="4136" actId="478"/>
          <ac:spMkLst>
            <pc:docMk/>
            <pc:sldMk cId="4277481015" sldId="295"/>
            <ac:spMk id="18" creationId="{3541AD92-70BC-5242-96F2-9DA1B85F9B43}"/>
          </ac:spMkLst>
        </pc:spChg>
        <pc:spChg chg="mod">
          <ac:chgData name="Ermelinda Maria Coelho Mesquita Gerardo" userId="28a031fd-22ae-4274-b6fc-1b57090867b2" providerId="ADAL" clId="{B1A89167-FD48-F140-AFCD-08F9020B09F1}" dt="2024-01-29T21:42:55.526" v="2896" actId="1076"/>
          <ac:spMkLst>
            <pc:docMk/>
            <pc:sldMk cId="4277481015" sldId="295"/>
            <ac:spMk id="36" creationId="{26BE22D0-E892-5148-809D-17694006C58B}"/>
          </ac:spMkLst>
        </pc:spChg>
      </pc:sldChg>
      <pc:sldChg chg="addSp delSp modSp add del mod">
        <pc:chgData name="Ermelinda Maria Coelho Mesquita Gerardo" userId="28a031fd-22ae-4274-b6fc-1b57090867b2" providerId="ADAL" clId="{B1A89167-FD48-F140-AFCD-08F9020B09F1}" dt="2024-01-27T16:27:32.600" v="1416" actId="2696"/>
        <pc:sldMkLst>
          <pc:docMk/>
          <pc:sldMk cId="708319650" sldId="296"/>
        </pc:sldMkLst>
        <pc:spChg chg="add">
          <ac:chgData name="Ermelinda Maria Coelho Mesquita Gerardo" userId="28a031fd-22ae-4274-b6fc-1b57090867b2" providerId="ADAL" clId="{B1A89167-FD48-F140-AFCD-08F9020B09F1}" dt="2024-01-27T16:19:02.566" v="1128" actId="22"/>
          <ac:spMkLst>
            <pc:docMk/>
            <pc:sldMk cId="708319650" sldId="296"/>
            <ac:spMk id="4" creationId="{74DA8D4E-1F7F-224B-88DE-5248749C87CF}"/>
          </ac:spMkLst>
        </pc:spChg>
        <pc:spChg chg="add del mod">
          <ac:chgData name="Ermelinda Maria Coelho Mesquita Gerardo" userId="28a031fd-22ae-4274-b6fc-1b57090867b2" providerId="ADAL" clId="{B1A89167-FD48-F140-AFCD-08F9020B09F1}" dt="2024-01-26T14:45:15.042" v="490" actId="26606"/>
          <ac:spMkLst>
            <pc:docMk/>
            <pc:sldMk cId="708319650" sldId="296"/>
            <ac:spMk id="5" creationId="{7F9CB17E-625A-7444-88C8-6F5F66484CC9}"/>
          </ac:spMkLst>
        </pc:spChg>
        <pc:spChg chg="del">
          <ac:chgData name="Ermelinda Maria Coelho Mesquita Gerardo" userId="28a031fd-22ae-4274-b6fc-1b57090867b2" providerId="ADAL" clId="{B1A89167-FD48-F140-AFCD-08F9020B09F1}" dt="2024-01-26T14:44:38.307" v="466" actId="478"/>
          <ac:spMkLst>
            <pc:docMk/>
            <pc:sldMk cId="708319650" sldId="296"/>
            <ac:spMk id="11" creationId="{FC4DBDF7-CF35-6749-85A7-98B5F0563B9C}"/>
          </ac:spMkLst>
        </pc:spChg>
        <pc:graphicFrameChg chg="add del mod">
          <ac:chgData name="Ermelinda Maria Coelho Mesquita Gerardo" userId="28a031fd-22ae-4274-b6fc-1b57090867b2" providerId="ADAL" clId="{B1A89167-FD48-F140-AFCD-08F9020B09F1}" dt="2024-01-26T14:45:57.508" v="498" actId="478"/>
          <ac:graphicFrameMkLst>
            <pc:docMk/>
            <pc:sldMk cId="708319650" sldId="296"/>
            <ac:graphicFrameMk id="38" creationId="{605FC20A-C4B5-EC34-0B86-F101BDF4284C}"/>
          </ac:graphicFrameMkLst>
        </pc:graphicFrameChg>
      </pc:sldChg>
      <pc:sldChg chg="addSp delSp modSp add mod modTransition">
        <pc:chgData name="Ermelinda Maria Coelho Mesquita Gerardo" userId="28a031fd-22ae-4274-b6fc-1b57090867b2" providerId="ADAL" clId="{B1A89167-FD48-F140-AFCD-08F9020B09F1}" dt="2024-01-29T22:50:53.676" v="3486" actId="20577"/>
        <pc:sldMkLst>
          <pc:docMk/>
          <pc:sldMk cId="4190599147" sldId="297"/>
        </pc:sldMkLst>
        <pc:spChg chg="del">
          <ac:chgData name="Ermelinda Maria Coelho Mesquita Gerardo" userId="28a031fd-22ae-4274-b6fc-1b57090867b2" providerId="ADAL" clId="{B1A89167-FD48-F140-AFCD-08F9020B09F1}" dt="2024-01-27T16:25:14.322" v="1386" actId="478"/>
          <ac:spMkLst>
            <pc:docMk/>
            <pc:sldMk cId="4190599147" sldId="297"/>
            <ac:spMk id="10" creationId="{FA1F42B7-BC86-0541-9601-FCA01F58B913}"/>
          </ac:spMkLst>
        </pc:spChg>
        <pc:spChg chg="mod">
          <ac:chgData name="Ermelinda Maria Coelho Mesquita Gerardo" userId="28a031fd-22ae-4274-b6fc-1b57090867b2" providerId="ADAL" clId="{B1A89167-FD48-F140-AFCD-08F9020B09F1}" dt="2024-01-29T21:55:41.848" v="3048" actId="2711"/>
          <ac:spMkLst>
            <pc:docMk/>
            <pc:sldMk cId="4190599147" sldId="297"/>
            <ac:spMk id="11" creationId="{FC4DBDF7-CF35-6749-85A7-98B5F0563B9C}"/>
          </ac:spMkLst>
        </pc:spChg>
        <pc:spChg chg="mod">
          <ac:chgData name="Ermelinda Maria Coelho Mesquita Gerardo" userId="28a031fd-22ae-4274-b6fc-1b57090867b2" providerId="ADAL" clId="{B1A89167-FD48-F140-AFCD-08F9020B09F1}" dt="2024-01-29T22:50:53.676" v="3486" actId="20577"/>
          <ac:spMkLst>
            <pc:docMk/>
            <pc:sldMk cId="4190599147" sldId="297"/>
            <ac:spMk id="12" creationId="{86BAE377-81F8-C84A-B41F-3A37B51C4973}"/>
          </ac:spMkLst>
        </pc:spChg>
        <pc:spChg chg="del mod">
          <ac:chgData name="Ermelinda Maria Coelho Mesquita Gerardo" userId="28a031fd-22ae-4274-b6fc-1b57090867b2" providerId="ADAL" clId="{B1A89167-FD48-F140-AFCD-08F9020B09F1}" dt="2024-01-29T21:55:31.936" v="3037" actId="478"/>
          <ac:spMkLst>
            <pc:docMk/>
            <pc:sldMk cId="4190599147" sldId="297"/>
            <ac:spMk id="13" creationId="{66B191B7-BEAD-8D43-9091-689432669C72}"/>
          </ac:spMkLst>
        </pc:spChg>
        <pc:spChg chg="add mod">
          <ac:chgData name="Ermelinda Maria Coelho Mesquita Gerardo" userId="28a031fd-22ae-4274-b6fc-1b57090867b2" providerId="ADAL" clId="{B1A89167-FD48-F140-AFCD-08F9020B09F1}" dt="2024-01-29T21:55:32.236" v="3038"/>
          <ac:spMkLst>
            <pc:docMk/>
            <pc:sldMk cId="4190599147" sldId="297"/>
            <ac:spMk id="14" creationId="{1DE22288-C9F4-C947-873E-50FEE82CAEBF}"/>
          </ac:spMkLst>
        </pc:spChg>
        <pc:spChg chg="add del mod">
          <ac:chgData name="Ermelinda Maria Coelho Mesquita Gerardo" userId="28a031fd-22ae-4274-b6fc-1b57090867b2" providerId="ADAL" clId="{B1A89167-FD48-F140-AFCD-08F9020B09F1}" dt="2024-01-27T16:25:19.718" v="1388" actId="478"/>
          <ac:spMkLst>
            <pc:docMk/>
            <pc:sldMk cId="4190599147" sldId="297"/>
            <ac:spMk id="15" creationId="{5A3BB2CC-90A5-F34B-8785-6F1B5872797E}"/>
          </ac:spMkLst>
        </pc:spChg>
        <pc:spChg chg="add mod">
          <ac:chgData name="Ermelinda Maria Coelho Mesquita Gerardo" userId="28a031fd-22ae-4274-b6fc-1b57090867b2" providerId="ADAL" clId="{B1A89167-FD48-F140-AFCD-08F9020B09F1}" dt="2024-01-29T21:55:34.449" v="3047" actId="20577"/>
          <ac:spMkLst>
            <pc:docMk/>
            <pc:sldMk cId="4190599147" sldId="297"/>
            <ac:spMk id="15" creationId="{B558380C-CDF9-1840-90B4-1878FC5DB756}"/>
          </ac:spMkLst>
        </pc:spChg>
        <pc:spChg chg="del mod">
          <ac:chgData name="Ermelinda Maria Coelho Mesquita Gerardo" userId="28a031fd-22ae-4274-b6fc-1b57090867b2" providerId="ADAL" clId="{B1A89167-FD48-F140-AFCD-08F9020B09F1}" dt="2024-01-29T21:56:10.449" v="3054" actId="478"/>
          <ac:spMkLst>
            <pc:docMk/>
            <pc:sldMk cId="4190599147" sldId="297"/>
            <ac:spMk id="16" creationId="{47F8ADE8-6D21-9A4A-9647-99E827A2D3F5}"/>
          </ac:spMkLst>
        </pc:spChg>
        <pc:spChg chg="del">
          <ac:chgData name="Ermelinda Maria Coelho Mesquita Gerardo" userId="28a031fd-22ae-4274-b6fc-1b57090867b2" providerId="ADAL" clId="{B1A89167-FD48-F140-AFCD-08F9020B09F1}" dt="2024-01-27T16:25:14.322" v="1386" actId="478"/>
          <ac:spMkLst>
            <pc:docMk/>
            <pc:sldMk cId="4190599147" sldId="297"/>
            <ac:spMk id="20" creationId="{AE8186FB-8574-DE41-BB90-C88BC456AB20}"/>
          </ac:spMkLst>
        </pc:spChg>
        <pc:spChg chg="del mod">
          <ac:chgData name="Ermelinda Maria Coelho Mesquita Gerardo" userId="28a031fd-22ae-4274-b6fc-1b57090867b2" providerId="ADAL" clId="{B1A89167-FD48-F140-AFCD-08F9020B09F1}" dt="2024-01-29T21:55:31.936" v="3037" actId="478"/>
          <ac:spMkLst>
            <pc:docMk/>
            <pc:sldMk cId="4190599147" sldId="297"/>
            <ac:spMk id="36" creationId="{26BE22D0-E892-5148-809D-17694006C58B}"/>
          </ac:spMkLst>
        </pc:spChg>
        <pc:picChg chg="add del mod">
          <ac:chgData name="Ermelinda Maria Coelho Mesquita Gerardo" userId="28a031fd-22ae-4274-b6fc-1b57090867b2" providerId="ADAL" clId="{B1A89167-FD48-F140-AFCD-08F9020B09F1}" dt="2024-01-27T16:22:00.750" v="1183" actId="478"/>
          <ac:picMkLst>
            <pc:docMk/>
            <pc:sldMk cId="4190599147" sldId="297"/>
            <ac:picMk id="14" creationId="{D17C1869-4CE2-5541-9A71-0967784E33D4}"/>
          </ac:picMkLst>
        </pc:picChg>
        <pc:picChg chg="del mod">
          <ac:chgData name="Ermelinda Maria Coelho Mesquita Gerardo" userId="28a031fd-22ae-4274-b6fc-1b57090867b2" providerId="ADAL" clId="{B1A89167-FD48-F140-AFCD-08F9020B09F1}" dt="2024-01-29T21:52:03.430" v="3006" actId="478"/>
          <ac:picMkLst>
            <pc:docMk/>
            <pc:sldMk cId="4190599147" sldId="297"/>
            <ac:picMk id="1026" creationId="{29E1CFE2-0A46-1A40-8297-7996EFDF39D5}"/>
          </ac:picMkLst>
        </pc:picChg>
        <pc:picChg chg="add del mod">
          <ac:chgData name="Ermelinda Maria Coelho Mesquita Gerardo" userId="28a031fd-22ae-4274-b6fc-1b57090867b2" providerId="ADAL" clId="{B1A89167-FD48-F140-AFCD-08F9020B09F1}" dt="2024-01-29T21:52:49.703" v="3022" actId="478"/>
          <ac:picMkLst>
            <pc:docMk/>
            <pc:sldMk cId="4190599147" sldId="297"/>
            <ac:picMk id="6146" creationId="{0A8B8657-9771-DE44-96F5-9D8C4BD1CBED}"/>
          </ac:picMkLst>
        </pc:picChg>
        <pc:picChg chg="add del mod">
          <ac:chgData name="Ermelinda Maria Coelho Mesquita Gerardo" userId="28a031fd-22ae-4274-b6fc-1b57090867b2" providerId="ADAL" clId="{B1A89167-FD48-F140-AFCD-08F9020B09F1}" dt="2024-01-29T21:52:49.220" v="3021"/>
          <ac:picMkLst>
            <pc:docMk/>
            <pc:sldMk cId="4190599147" sldId="297"/>
            <ac:picMk id="6148" creationId="{F5C0681E-05C3-EE4E-B97C-7E9EFB143A2D}"/>
          </ac:picMkLst>
        </pc:picChg>
        <pc:picChg chg="add mod">
          <ac:chgData name="Ermelinda Maria Coelho Mesquita Gerardo" userId="28a031fd-22ae-4274-b6fc-1b57090867b2" providerId="ADAL" clId="{B1A89167-FD48-F140-AFCD-08F9020B09F1}" dt="2024-01-29T21:53:32.872" v="3029" actId="1076"/>
          <ac:picMkLst>
            <pc:docMk/>
            <pc:sldMk cId="4190599147" sldId="297"/>
            <ac:picMk id="6150" creationId="{54C752ED-0DD0-B440-8701-868A43C684DB}"/>
          </ac:picMkLst>
        </pc:picChg>
        <pc:picChg chg="add del mod">
          <ac:chgData name="Ermelinda Maria Coelho Mesquita Gerardo" userId="28a031fd-22ae-4274-b6fc-1b57090867b2" providerId="ADAL" clId="{B1A89167-FD48-F140-AFCD-08F9020B09F1}" dt="2024-01-29T21:56:10.449" v="3054" actId="478"/>
          <ac:picMkLst>
            <pc:docMk/>
            <pc:sldMk cId="4190599147" sldId="297"/>
            <ac:picMk id="6152" creationId="{EAF75052-FE6E-CD4E-BC0B-C1C98EBB8B87}"/>
          </ac:picMkLst>
        </pc:picChg>
      </pc:sldChg>
      <pc:sldChg chg="addSp delSp modSp add mod">
        <pc:chgData name="Ermelinda Maria Coelho Mesquita Gerardo" userId="28a031fd-22ae-4274-b6fc-1b57090867b2" providerId="ADAL" clId="{B1A89167-FD48-F140-AFCD-08F9020B09F1}" dt="2024-01-30T05:32:03.908" v="4387" actId="403"/>
        <pc:sldMkLst>
          <pc:docMk/>
          <pc:sldMk cId="1342907331" sldId="298"/>
        </pc:sldMkLst>
        <pc:spChg chg="add mod">
          <ac:chgData name="Ermelinda Maria Coelho Mesquita Gerardo" userId="28a031fd-22ae-4274-b6fc-1b57090867b2" providerId="ADAL" clId="{B1A89167-FD48-F140-AFCD-08F9020B09F1}" dt="2024-01-29T21:59:11.139" v="3153" actId="20577"/>
          <ac:spMkLst>
            <pc:docMk/>
            <pc:sldMk cId="1342907331" sldId="298"/>
            <ac:spMk id="5" creationId="{2A8B7D9D-1A2B-0242-B9B6-CDB1AA5E3A99}"/>
          </ac:spMkLst>
        </pc:spChg>
        <pc:spChg chg="add del mod">
          <ac:chgData name="Ermelinda Maria Coelho Mesquita Gerardo" userId="28a031fd-22ae-4274-b6fc-1b57090867b2" providerId="ADAL" clId="{B1A89167-FD48-F140-AFCD-08F9020B09F1}" dt="2024-01-27T16:56:52.981" v="1764" actId="478"/>
          <ac:spMkLst>
            <pc:docMk/>
            <pc:sldMk cId="1342907331" sldId="298"/>
            <ac:spMk id="9" creationId="{1A53FC81-DA43-1141-BDD4-C03FDF6E3F97}"/>
          </ac:spMkLst>
        </pc:spChg>
        <pc:spChg chg="add mod">
          <ac:chgData name="Ermelinda Maria Coelho Mesquita Gerardo" userId="28a031fd-22ae-4274-b6fc-1b57090867b2" providerId="ADAL" clId="{B1A89167-FD48-F140-AFCD-08F9020B09F1}" dt="2024-01-29T22:51:43.119" v="3512" actId="114"/>
          <ac:spMkLst>
            <pc:docMk/>
            <pc:sldMk cId="1342907331" sldId="298"/>
            <ac:spMk id="10" creationId="{27B9B3F6-89F1-EA46-87C4-389076B9CF32}"/>
          </ac:spMkLst>
        </pc:spChg>
        <pc:spChg chg="del">
          <ac:chgData name="Ermelinda Maria Coelho Mesquita Gerardo" userId="28a031fd-22ae-4274-b6fc-1b57090867b2" providerId="ADAL" clId="{B1A89167-FD48-F140-AFCD-08F9020B09F1}" dt="2024-01-27T16:54:03.165" v="1419" actId="478"/>
          <ac:spMkLst>
            <pc:docMk/>
            <pc:sldMk cId="1342907331" sldId="298"/>
            <ac:spMk id="11" creationId="{FC4DBDF7-CF35-6749-85A7-98B5F0563B9C}"/>
          </ac:spMkLst>
        </pc:spChg>
        <pc:spChg chg="del">
          <ac:chgData name="Ermelinda Maria Coelho Mesquita Gerardo" userId="28a031fd-22ae-4274-b6fc-1b57090867b2" providerId="ADAL" clId="{B1A89167-FD48-F140-AFCD-08F9020B09F1}" dt="2024-01-27T16:54:03.165" v="1419" actId="478"/>
          <ac:spMkLst>
            <pc:docMk/>
            <pc:sldMk cId="1342907331" sldId="298"/>
            <ac:spMk id="12" creationId="{86BAE377-81F8-C84A-B41F-3A37B51C4973}"/>
          </ac:spMkLst>
        </pc:spChg>
        <pc:spChg chg="del">
          <ac:chgData name="Ermelinda Maria Coelho Mesquita Gerardo" userId="28a031fd-22ae-4274-b6fc-1b57090867b2" providerId="ADAL" clId="{B1A89167-FD48-F140-AFCD-08F9020B09F1}" dt="2024-01-27T16:54:01.739" v="1418" actId="478"/>
          <ac:spMkLst>
            <pc:docMk/>
            <pc:sldMk cId="1342907331" sldId="298"/>
            <ac:spMk id="13" creationId="{66B191B7-BEAD-8D43-9091-689432669C72}"/>
          </ac:spMkLst>
        </pc:spChg>
        <pc:spChg chg="add mod">
          <ac:chgData name="Ermelinda Maria Coelho Mesquita Gerardo" userId="28a031fd-22ae-4274-b6fc-1b57090867b2" providerId="ADAL" clId="{B1A89167-FD48-F140-AFCD-08F9020B09F1}" dt="2024-01-30T05:32:03.908" v="4387" actId="403"/>
          <ac:spMkLst>
            <pc:docMk/>
            <pc:sldMk cId="1342907331" sldId="298"/>
            <ac:spMk id="14" creationId="{0E7579B4-90CD-3545-A9BB-87F00270EE0B}"/>
          </ac:spMkLst>
        </pc:spChg>
        <pc:spChg chg="del">
          <ac:chgData name="Ermelinda Maria Coelho Mesquita Gerardo" userId="28a031fd-22ae-4274-b6fc-1b57090867b2" providerId="ADAL" clId="{B1A89167-FD48-F140-AFCD-08F9020B09F1}" dt="2024-01-27T16:54:03.165" v="1419" actId="478"/>
          <ac:spMkLst>
            <pc:docMk/>
            <pc:sldMk cId="1342907331" sldId="298"/>
            <ac:spMk id="16" creationId="{47F8ADE8-6D21-9A4A-9647-99E827A2D3F5}"/>
          </ac:spMkLst>
        </pc:spChg>
        <pc:spChg chg="del mod">
          <ac:chgData name="Ermelinda Maria Coelho Mesquita Gerardo" userId="28a031fd-22ae-4274-b6fc-1b57090867b2" providerId="ADAL" clId="{B1A89167-FD48-F140-AFCD-08F9020B09F1}" dt="2024-01-29T21:56:44.051" v="3060" actId="478"/>
          <ac:spMkLst>
            <pc:docMk/>
            <pc:sldMk cId="1342907331" sldId="298"/>
            <ac:spMk id="36" creationId="{26BE22D0-E892-5148-809D-17694006C58B}"/>
          </ac:spMkLst>
        </pc:spChg>
        <pc:picChg chg="del">
          <ac:chgData name="Ermelinda Maria Coelho Mesquita Gerardo" userId="28a031fd-22ae-4274-b6fc-1b57090867b2" providerId="ADAL" clId="{B1A89167-FD48-F140-AFCD-08F9020B09F1}" dt="2024-01-27T16:54:08.859" v="1423" actId="478"/>
          <ac:picMkLst>
            <pc:docMk/>
            <pc:sldMk cId="1342907331" sldId="298"/>
            <ac:picMk id="1026" creationId="{29E1CFE2-0A46-1A40-8297-7996EFDF39D5}"/>
          </ac:picMkLst>
        </pc:picChg>
      </pc:sldChg>
      <pc:sldChg chg="addSp delSp modSp add mod ord">
        <pc:chgData name="Ermelinda Maria Coelho Mesquita Gerardo" userId="28a031fd-22ae-4274-b6fc-1b57090867b2" providerId="ADAL" clId="{B1A89167-FD48-F140-AFCD-08F9020B09F1}" dt="2024-01-30T07:03:54.948" v="4419" actId="20577"/>
        <pc:sldMkLst>
          <pc:docMk/>
          <pc:sldMk cId="865579812" sldId="299"/>
        </pc:sldMkLst>
        <pc:spChg chg="del">
          <ac:chgData name="Ermelinda Maria Coelho Mesquita Gerardo" userId="28a031fd-22ae-4274-b6fc-1b57090867b2" providerId="ADAL" clId="{B1A89167-FD48-F140-AFCD-08F9020B09F1}" dt="2024-01-27T20:05:37.661" v="1943" actId="478"/>
          <ac:spMkLst>
            <pc:docMk/>
            <pc:sldMk cId="865579812" sldId="299"/>
            <ac:spMk id="3" creationId="{68A10034-27B3-7949-AC9B-08A424D57AB8}"/>
          </ac:spMkLst>
        </pc:spChg>
        <pc:spChg chg="del">
          <ac:chgData name="Ermelinda Maria Coelho Mesquita Gerardo" userId="28a031fd-22ae-4274-b6fc-1b57090867b2" providerId="ADAL" clId="{B1A89167-FD48-F140-AFCD-08F9020B09F1}" dt="2024-01-27T20:05:37.661" v="1943" actId="478"/>
          <ac:spMkLst>
            <pc:docMk/>
            <pc:sldMk cId="865579812" sldId="299"/>
            <ac:spMk id="4" creationId="{BF6485A5-72BF-804A-AFC4-A3BB04A30FD1}"/>
          </ac:spMkLst>
        </pc:spChg>
        <pc:spChg chg="add mod">
          <ac:chgData name="Ermelinda Maria Coelho Mesquita Gerardo" userId="28a031fd-22ae-4274-b6fc-1b57090867b2" providerId="ADAL" clId="{B1A89167-FD48-F140-AFCD-08F9020B09F1}" dt="2024-01-27T20:21:49.731" v="2393" actId="1076"/>
          <ac:spMkLst>
            <pc:docMk/>
            <pc:sldMk cId="865579812" sldId="299"/>
            <ac:spMk id="5" creationId="{D543FF78-0D0D-8147-A331-5F9FC69167C2}"/>
          </ac:spMkLst>
        </pc:spChg>
        <pc:spChg chg="add mod">
          <ac:chgData name="Ermelinda Maria Coelho Mesquita Gerardo" userId="28a031fd-22ae-4274-b6fc-1b57090867b2" providerId="ADAL" clId="{B1A89167-FD48-F140-AFCD-08F9020B09F1}" dt="2024-01-30T00:04:15.058" v="3930" actId="1076"/>
          <ac:spMkLst>
            <pc:docMk/>
            <pc:sldMk cId="865579812" sldId="299"/>
            <ac:spMk id="6" creationId="{0D1498B3-265B-CB4F-96FE-D28C46CB5E1E}"/>
          </ac:spMkLst>
        </pc:spChg>
        <pc:spChg chg="add del mod">
          <ac:chgData name="Ermelinda Maria Coelho Mesquita Gerardo" userId="28a031fd-22ae-4274-b6fc-1b57090867b2" providerId="ADAL" clId="{B1A89167-FD48-F140-AFCD-08F9020B09F1}" dt="2024-01-29T21:58:08.882" v="3114"/>
          <ac:spMkLst>
            <pc:docMk/>
            <pc:sldMk cId="865579812" sldId="299"/>
            <ac:spMk id="6" creationId="{32429F65-D364-184D-ACD1-7806C16AC75B}"/>
          </ac:spMkLst>
        </pc:spChg>
        <pc:spChg chg="add mod">
          <ac:chgData name="Ermelinda Maria Coelho Mesquita Gerardo" userId="28a031fd-22ae-4274-b6fc-1b57090867b2" providerId="ADAL" clId="{B1A89167-FD48-F140-AFCD-08F9020B09F1}" dt="2024-01-30T07:03:36" v="4410" actId="1076"/>
          <ac:spMkLst>
            <pc:docMk/>
            <pc:sldMk cId="865579812" sldId="299"/>
            <ac:spMk id="7" creationId="{C254A0FD-F9BC-3544-80E0-4F69FACE0711}"/>
          </ac:spMkLst>
        </pc:spChg>
        <pc:spChg chg="del mod">
          <ac:chgData name="Ermelinda Maria Coelho Mesquita Gerardo" userId="28a031fd-22ae-4274-b6fc-1b57090867b2" providerId="ADAL" clId="{B1A89167-FD48-F140-AFCD-08F9020B09F1}" dt="2024-01-29T21:58:07.359" v="3112" actId="478"/>
          <ac:spMkLst>
            <pc:docMk/>
            <pc:sldMk cId="865579812" sldId="299"/>
            <ac:spMk id="36" creationId="{26BE22D0-E892-5148-809D-17694006C58B}"/>
          </ac:spMkLst>
        </pc:spChg>
        <pc:graphicFrameChg chg="add del mod modGraphic">
          <ac:chgData name="Ermelinda Maria Coelho Mesquita Gerardo" userId="28a031fd-22ae-4274-b6fc-1b57090867b2" providerId="ADAL" clId="{B1A89167-FD48-F140-AFCD-08F9020B09F1}" dt="2024-01-27T20:21:36.707" v="2390" actId="478"/>
          <ac:graphicFrameMkLst>
            <pc:docMk/>
            <pc:sldMk cId="865579812" sldId="299"/>
            <ac:graphicFrameMk id="2" creationId="{E989FEF5-EB7F-1E46-B6BB-7BCE8840E3AB}"/>
          </ac:graphicFrameMkLst>
        </pc:graphicFrameChg>
        <pc:graphicFrameChg chg="add del mod">
          <ac:chgData name="Ermelinda Maria Coelho Mesquita Gerardo" userId="28a031fd-22ae-4274-b6fc-1b57090867b2" providerId="ADAL" clId="{B1A89167-FD48-F140-AFCD-08F9020B09F1}" dt="2024-01-27T20:09:44.797" v="1954"/>
          <ac:graphicFrameMkLst>
            <pc:docMk/>
            <pc:sldMk cId="865579812" sldId="299"/>
            <ac:graphicFrameMk id="8" creationId="{792B1BE0-E630-D540-AF09-80D8DE4A900A}"/>
          </ac:graphicFrameMkLst>
        </pc:graphicFrameChg>
        <pc:graphicFrameChg chg="add del mod modGraphic">
          <ac:chgData name="Ermelinda Maria Coelho Mesquita Gerardo" userId="28a031fd-22ae-4274-b6fc-1b57090867b2" providerId="ADAL" clId="{B1A89167-FD48-F140-AFCD-08F9020B09F1}" dt="2024-01-30T07:03:54.948" v="4419" actId="20577"/>
          <ac:graphicFrameMkLst>
            <pc:docMk/>
            <pc:sldMk cId="865579812" sldId="299"/>
            <ac:graphicFrameMk id="9" creationId="{E801B2C1-CCF5-5444-A4BC-AEBC9BF2C267}"/>
          </ac:graphicFrameMkLst>
        </pc:graphicFrameChg>
        <pc:graphicFrameChg chg="del">
          <ac:chgData name="Ermelinda Maria Coelho Mesquita Gerardo" userId="28a031fd-22ae-4274-b6fc-1b57090867b2" providerId="ADAL" clId="{B1A89167-FD48-F140-AFCD-08F9020B09F1}" dt="2024-01-27T20:05:37.661" v="1943" actId="478"/>
          <ac:graphicFrameMkLst>
            <pc:docMk/>
            <pc:sldMk cId="865579812" sldId="299"/>
            <ac:graphicFrameMk id="13" creationId="{A88E6447-F700-8149-8838-F44048F4FA66}"/>
          </ac:graphicFrameMkLst>
        </pc:graphicFrameChg>
      </pc:sldChg>
      <pc:sldChg chg="addSp delSp modSp add mod">
        <pc:chgData name="Ermelinda Maria Coelho Mesquita Gerardo" userId="28a031fd-22ae-4274-b6fc-1b57090867b2" providerId="ADAL" clId="{B1A89167-FD48-F140-AFCD-08F9020B09F1}" dt="2024-01-29T22:00:06.535" v="3240" actId="20577"/>
        <pc:sldMkLst>
          <pc:docMk/>
          <pc:sldMk cId="1478637555" sldId="300"/>
        </pc:sldMkLst>
        <pc:spChg chg="add del mod">
          <ac:chgData name="Ermelinda Maria Coelho Mesquita Gerardo" userId="28a031fd-22ae-4274-b6fc-1b57090867b2" providerId="ADAL" clId="{B1A89167-FD48-F140-AFCD-08F9020B09F1}" dt="2024-01-29T19:29:41.312" v="2547"/>
          <ac:spMkLst>
            <pc:docMk/>
            <pc:sldMk cId="1478637555" sldId="300"/>
            <ac:spMk id="2" creationId="{35E87A68-B0CF-E643-8ECF-D87A7599CC94}"/>
          </ac:spMkLst>
        </pc:spChg>
        <pc:spChg chg="add mod">
          <ac:chgData name="Ermelinda Maria Coelho Mesquita Gerardo" userId="28a031fd-22ae-4274-b6fc-1b57090867b2" providerId="ADAL" clId="{B1A89167-FD48-F140-AFCD-08F9020B09F1}" dt="2024-01-29T22:00:06.535" v="3240" actId="20577"/>
          <ac:spMkLst>
            <pc:docMk/>
            <pc:sldMk cId="1478637555" sldId="300"/>
            <ac:spMk id="4" creationId="{058B45FB-E056-004C-BB8B-12D190FB1A5C}"/>
          </ac:spMkLst>
        </pc:spChg>
        <pc:spChg chg="add mod">
          <ac:chgData name="Ermelinda Maria Coelho Mesquita Gerardo" userId="28a031fd-22ae-4274-b6fc-1b57090867b2" providerId="ADAL" clId="{B1A89167-FD48-F140-AFCD-08F9020B09F1}" dt="2024-01-29T19:29:18.573" v="2544" actId="1076"/>
          <ac:spMkLst>
            <pc:docMk/>
            <pc:sldMk cId="1478637555" sldId="300"/>
            <ac:spMk id="7" creationId="{07BB0D94-2B29-634A-9E4A-11C9203105DD}"/>
          </ac:spMkLst>
        </pc:spChg>
        <pc:spChg chg="del mod">
          <ac:chgData name="Ermelinda Maria Coelho Mesquita Gerardo" userId="28a031fd-22ae-4274-b6fc-1b57090867b2" providerId="ADAL" clId="{B1A89167-FD48-F140-AFCD-08F9020B09F1}" dt="2024-01-29T21:59:59.897" v="3224" actId="478"/>
          <ac:spMkLst>
            <pc:docMk/>
            <pc:sldMk cId="1478637555" sldId="300"/>
            <ac:spMk id="36" creationId="{26BE22D0-E892-5148-809D-17694006C58B}"/>
          </ac:spMkLst>
        </pc:spChg>
        <pc:picChg chg="del">
          <ac:chgData name="Ermelinda Maria Coelho Mesquita Gerardo" userId="28a031fd-22ae-4274-b6fc-1b57090867b2" providerId="ADAL" clId="{B1A89167-FD48-F140-AFCD-08F9020B09F1}" dt="2024-01-29T19:23:46.737" v="2486" actId="478"/>
          <ac:picMkLst>
            <pc:docMk/>
            <pc:sldMk cId="1478637555" sldId="300"/>
            <ac:picMk id="6" creationId="{3815720E-FA6E-3943-A247-07B91D3978E2}"/>
          </ac:picMkLst>
        </pc:picChg>
      </pc:sldChg>
      <pc:sldChg chg="addSp delSp modSp add mod ord">
        <pc:chgData name="Ermelinda Maria Coelho Mesquita Gerardo" userId="28a031fd-22ae-4274-b6fc-1b57090867b2" providerId="ADAL" clId="{B1A89167-FD48-F140-AFCD-08F9020B09F1}" dt="2024-01-30T00:03:03.345" v="3865" actId="20577"/>
        <pc:sldMkLst>
          <pc:docMk/>
          <pc:sldMk cId="2479865518" sldId="301"/>
        </pc:sldMkLst>
        <pc:spChg chg="del mod">
          <ac:chgData name="Ermelinda Maria Coelho Mesquita Gerardo" userId="28a031fd-22ae-4274-b6fc-1b57090867b2" providerId="ADAL" clId="{B1A89167-FD48-F140-AFCD-08F9020B09F1}" dt="2024-01-29T21:31:41.020" v="2582" actId="478"/>
          <ac:spMkLst>
            <pc:docMk/>
            <pc:sldMk cId="2479865518" sldId="301"/>
            <ac:spMk id="3" creationId="{68A10034-27B3-7949-AC9B-08A424D57AB8}"/>
          </ac:spMkLst>
        </pc:spChg>
        <pc:spChg chg="add mod">
          <ac:chgData name="Ermelinda Maria Coelho Mesquita Gerardo" userId="28a031fd-22ae-4274-b6fc-1b57090867b2" providerId="ADAL" clId="{B1A89167-FD48-F140-AFCD-08F9020B09F1}" dt="2024-01-30T00:03:03.345" v="3865" actId="20577"/>
          <ac:spMkLst>
            <pc:docMk/>
            <pc:sldMk cId="2479865518" sldId="301"/>
            <ac:spMk id="6" creationId="{5F23772D-7534-8748-838F-155A7DBF67C4}"/>
          </ac:spMkLst>
        </pc:spChg>
        <pc:spChg chg="add del mod">
          <ac:chgData name="Ermelinda Maria Coelho Mesquita Gerardo" userId="28a031fd-22ae-4274-b6fc-1b57090867b2" providerId="ADAL" clId="{B1A89167-FD48-F140-AFCD-08F9020B09F1}" dt="2024-01-29T21:31:19.728" v="2577" actId="478"/>
          <ac:spMkLst>
            <pc:docMk/>
            <pc:sldMk cId="2479865518" sldId="301"/>
            <ac:spMk id="7" creationId="{AD6A78CA-1F4E-114B-B802-016D3B6ED366}"/>
          </ac:spMkLst>
        </pc:spChg>
        <pc:spChg chg="add del mod">
          <ac:chgData name="Ermelinda Maria Coelho Mesquita Gerardo" userId="28a031fd-22ae-4274-b6fc-1b57090867b2" providerId="ADAL" clId="{B1A89167-FD48-F140-AFCD-08F9020B09F1}" dt="2024-01-29T21:31:38.573" v="2580" actId="478"/>
          <ac:spMkLst>
            <pc:docMk/>
            <pc:sldMk cId="2479865518" sldId="301"/>
            <ac:spMk id="8" creationId="{5412EDAE-AAF8-6648-ADF2-5AA556873043}"/>
          </ac:spMkLst>
        </pc:spChg>
        <pc:spChg chg="add mod">
          <ac:chgData name="Ermelinda Maria Coelho Mesquita Gerardo" userId="28a031fd-22ae-4274-b6fc-1b57090867b2" providerId="ADAL" clId="{B1A89167-FD48-F140-AFCD-08F9020B09F1}" dt="2024-01-29T21:57:54.720" v="3110" actId="1076"/>
          <ac:spMkLst>
            <pc:docMk/>
            <pc:sldMk cId="2479865518" sldId="301"/>
            <ac:spMk id="9" creationId="{3C46B1BC-A628-2C48-853C-36745EE88790}"/>
          </ac:spMkLst>
        </pc:spChg>
        <pc:spChg chg="add mod">
          <ac:chgData name="Ermelinda Maria Coelho Mesquita Gerardo" userId="28a031fd-22ae-4274-b6fc-1b57090867b2" providerId="ADAL" clId="{B1A89167-FD48-F140-AFCD-08F9020B09F1}" dt="2024-01-29T21:59:40.847" v="3199" actId="20577"/>
          <ac:spMkLst>
            <pc:docMk/>
            <pc:sldMk cId="2479865518" sldId="301"/>
            <ac:spMk id="10" creationId="{4F1DC2A6-8BCD-EE4A-AAAE-FD5D84FFD8E0}"/>
          </ac:spMkLst>
        </pc:spChg>
        <pc:spChg chg="add del mod">
          <ac:chgData name="Ermelinda Maria Coelho Mesquita Gerardo" userId="28a031fd-22ae-4274-b6fc-1b57090867b2" providerId="ADAL" clId="{B1A89167-FD48-F140-AFCD-08F9020B09F1}" dt="2024-01-29T21:57:35.162" v="3108" actId="478"/>
          <ac:spMkLst>
            <pc:docMk/>
            <pc:sldMk cId="2479865518" sldId="301"/>
            <ac:spMk id="11" creationId="{1E25B0AC-3ADC-5547-8A97-CE8E27C715F0}"/>
          </ac:spMkLst>
        </pc:spChg>
        <pc:spChg chg="del">
          <ac:chgData name="Ermelinda Maria Coelho Mesquita Gerardo" userId="28a031fd-22ae-4274-b6fc-1b57090867b2" providerId="ADAL" clId="{B1A89167-FD48-F140-AFCD-08F9020B09F1}" dt="2024-01-29T21:57:33.985" v="3105" actId="478"/>
          <ac:spMkLst>
            <pc:docMk/>
            <pc:sldMk cId="2479865518" sldId="301"/>
            <ac:spMk id="36" creationId="{26BE22D0-E892-5148-809D-17694006C58B}"/>
          </ac:spMkLst>
        </pc:spChg>
        <pc:graphicFrameChg chg="add mod">
          <ac:chgData name="Ermelinda Maria Coelho Mesquita Gerardo" userId="28a031fd-22ae-4274-b6fc-1b57090867b2" providerId="ADAL" clId="{B1A89167-FD48-F140-AFCD-08F9020B09F1}" dt="2024-01-30T00:02:52.490" v="3848" actId="14100"/>
          <ac:graphicFrameMkLst>
            <pc:docMk/>
            <pc:sldMk cId="2479865518" sldId="301"/>
            <ac:graphicFrameMk id="2" creationId="{F2714C41-F1CB-F44D-A7D6-CD2811C4A9A4}"/>
          </ac:graphicFrameMkLst>
        </pc:graphicFrameChg>
        <pc:graphicFrameChg chg="del mod">
          <ac:chgData name="Ermelinda Maria Coelho Mesquita Gerardo" userId="28a031fd-22ae-4274-b6fc-1b57090867b2" providerId="ADAL" clId="{B1A89167-FD48-F140-AFCD-08F9020B09F1}" dt="2024-01-29T21:27:38.941" v="2553" actId="478"/>
          <ac:graphicFrameMkLst>
            <pc:docMk/>
            <pc:sldMk cId="2479865518" sldId="301"/>
            <ac:graphicFrameMk id="13" creationId="{A88E6447-F700-8149-8838-F44048F4FA66}"/>
          </ac:graphicFrameMkLst>
        </pc:graphicFrameChg>
      </pc:sldChg>
      <pc:sldChg chg="addSp delSp modSp add mod ord modNotesTx">
        <pc:chgData name="Ermelinda Maria Coelho Mesquita Gerardo" userId="28a031fd-22ae-4274-b6fc-1b57090867b2" providerId="ADAL" clId="{B1A89167-FD48-F140-AFCD-08F9020B09F1}" dt="2024-01-29T23:14:42.180" v="3843" actId="2711"/>
        <pc:sldMkLst>
          <pc:docMk/>
          <pc:sldMk cId="1511923426" sldId="302"/>
        </pc:sldMkLst>
        <pc:spChg chg="del">
          <ac:chgData name="Ermelinda Maria Coelho Mesquita Gerardo" userId="28a031fd-22ae-4274-b6fc-1b57090867b2" providerId="ADAL" clId="{B1A89167-FD48-F140-AFCD-08F9020B09F1}" dt="2024-01-29T21:33:53.229" v="2616" actId="478"/>
          <ac:spMkLst>
            <pc:docMk/>
            <pc:sldMk cId="1511923426" sldId="302"/>
            <ac:spMk id="10" creationId="{FA1F42B7-BC86-0541-9601-FCA01F58B913}"/>
          </ac:spMkLst>
        </pc:spChg>
        <pc:spChg chg="del">
          <ac:chgData name="Ermelinda Maria Coelho Mesquita Gerardo" userId="28a031fd-22ae-4274-b6fc-1b57090867b2" providerId="ADAL" clId="{B1A89167-FD48-F140-AFCD-08F9020B09F1}" dt="2024-01-29T21:33:53.229" v="2616" actId="478"/>
          <ac:spMkLst>
            <pc:docMk/>
            <pc:sldMk cId="1511923426" sldId="302"/>
            <ac:spMk id="11" creationId="{FC4DBDF7-CF35-6749-85A7-98B5F0563B9C}"/>
          </ac:spMkLst>
        </pc:spChg>
        <pc:spChg chg="del">
          <ac:chgData name="Ermelinda Maria Coelho Mesquita Gerardo" userId="28a031fd-22ae-4274-b6fc-1b57090867b2" providerId="ADAL" clId="{B1A89167-FD48-F140-AFCD-08F9020B09F1}" dt="2024-01-29T21:33:53.229" v="2616" actId="478"/>
          <ac:spMkLst>
            <pc:docMk/>
            <pc:sldMk cId="1511923426" sldId="302"/>
            <ac:spMk id="12" creationId="{86BAE377-81F8-C84A-B41F-3A37B51C4973}"/>
          </ac:spMkLst>
        </pc:spChg>
        <pc:spChg chg="del">
          <ac:chgData name="Ermelinda Maria Coelho Mesquita Gerardo" userId="28a031fd-22ae-4274-b6fc-1b57090867b2" providerId="ADAL" clId="{B1A89167-FD48-F140-AFCD-08F9020B09F1}" dt="2024-01-29T21:34:30.591" v="2617" actId="478"/>
          <ac:spMkLst>
            <pc:docMk/>
            <pc:sldMk cId="1511923426" sldId="302"/>
            <ac:spMk id="13" creationId="{66B191B7-BEAD-8D43-9091-689432669C72}"/>
          </ac:spMkLst>
        </pc:spChg>
        <pc:spChg chg="add del mod">
          <ac:chgData name="Ermelinda Maria Coelho Mesquita Gerardo" userId="28a031fd-22ae-4274-b6fc-1b57090867b2" providerId="ADAL" clId="{B1A89167-FD48-F140-AFCD-08F9020B09F1}" dt="2024-01-29T21:37:18.682" v="2832" actId="478"/>
          <ac:spMkLst>
            <pc:docMk/>
            <pc:sldMk cId="1511923426" sldId="302"/>
            <ac:spMk id="14" creationId="{7E854CCD-F1D6-044A-8782-5A7E06FE8A03}"/>
          </ac:spMkLst>
        </pc:spChg>
        <pc:spChg chg="add mod">
          <ac:chgData name="Ermelinda Maria Coelho Mesquita Gerardo" userId="28a031fd-22ae-4274-b6fc-1b57090867b2" providerId="ADAL" clId="{B1A89167-FD48-F140-AFCD-08F9020B09F1}" dt="2024-01-29T21:44:29.564" v="2919" actId="14100"/>
          <ac:spMkLst>
            <pc:docMk/>
            <pc:sldMk cId="1511923426" sldId="302"/>
            <ac:spMk id="15" creationId="{869AFEE3-5CC8-FC48-931E-86266468E967}"/>
          </ac:spMkLst>
        </pc:spChg>
        <pc:spChg chg="del">
          <ac:chgData name="Ermelinda Maria Coelho Mesquita Gerardo" userId="28a031fd-22ae-4274-b6fc-1b57090867b2" providerId="ADAL" clId="{B1A89167-FD48-F140-AFCD-08F9020B09F1}" dt="2024-01-29T21:33:53.229" v="2616" actId="478"/>
          <ac:spMkLst>
            <pc:docMk/>
            <pc:sldMk cId="1511923426" sldId="302"/>
            <ac:spMk id="16" creationId="{47F8ADE8-6D21-9A4A-9647-99E827A2D3F5}"/>
          </ac:spMkLst>
        </pc:spChg>
        <pc:spChg chg="add mod">
          <ac:chgData name="Ermelinda Maria Coelho Mesquita Gerardo" userId="28a031fd-22ae-4274-b6fc-1b57090867b2" providerId="ADAL" clId="{B1A89167-FD48-F140-AFCD-08F9020B09F1}" dt="2024-01-29T21:44:04.328" v="2914" actId="1076"/>
          <ac:spMkLst>
            <pc:docMk/>
            <pc:sldMk cId="1511923426" sldId="302"/>
            <ac:spMk id="17" creationId="{D466D311-1896-3941-AD40-FF8F45718205}"/>
          </ac:spMkLst>
        </pc:spChg>
        <pc:spChg chg="add del mod">
          <ac:chgData name="Ermelinda Maria Coelho Mesquita Gerardo" userId="28a031fd-22ae-4274-b6fc-1b57090867b2" providerId="ADAL" clId="{B1A89167-FD48-F140-AFCD-08F9020B09F1}" dt="2024-01-29T21:36:16.648" v="2763" actId="478"/>
          <ac:spMkLst>
            <pc:docMk/>
            <pc:sldMk cId="1511923426" sldId="302"/>
            <ac:spMk id="18" creationId="{DEECDCC4-F437-B145-B09A-1DEF6CD27CF5}"/>
          </ac:spMkLst>
        </pc:spChg>
        <pc:spChg chg="add mod">
          <ac:chgData name="Ermelinda Maria Coelho Mesquita Gerardo" userId="28a031fd-22ae-4274-b6fc-1b57090867b2" providerId="ADAL" clId="{B1A89167-FD48-F140-AFCD-08F9020B09F1}" dt="2024-01-29T23:14:42.180" v="3843" actId="2711"/>
          <ac:spMkLst>
            <pc:docMk/>
            <pc:sldMk cId="1511923426" sldId="302"/>
            <ac:spMk id="19" creationId="{E6E8A788-0D36-364D-A2CB-A0FFBD0FE027}"/>
          </ac:spMkLst>
        </pc:spChg>
        <pc:spChg chg="del">
          <ac:chgData name="Ermelinda Maria Coelho Mesquita Gerardo" userId="28a031fd-22ae-4274-b6fc-1b57090867b2" providerId="ADAL" clId="{B1A89167-FD48-F140-AFCD-08F9020B09F1}" dt="2024-01-29T21:33:53.229" v="2616" actId="478"/>
          <ac:spMkLst>
            <pc:docMk/>
            <pc:sldMk cId="1511923426" sldId="302"/>
            <ac:spMk id="20" creationId="{AE8186FB-8574-DE41-BB90-C88BC456AB20}"/>
          </ac:spMkLst>
        </pc:spChg>
        <pc:spChg chg="add mod">
          <ac:chgData name="Ermelinda Maria Coelho Mesquita Gerardo" userId="28a031fd-22ae-4274-b6fc-1b57090867b2" providerId="ADAL" clId="{B1A89167-FD48-F140-AFCD-08F9020B09F1}" dt="2024-01-29T22:50:11.190" v="3464" actId="208"/>
          <ac:spMkLst>
            <pc:docMk/>
            <pc:sldMk cId="1511923426" sldId="302"/>
            <ac:spMk id="21" creationId="{47E9A7E7-80A4-C348-95D7-3EBE0EF0DF31}"/>
          </ac:spMkLst>
        </pc:spChg>
        <pc:spChg chg="add mod">
          <ac:chgData name="Ermelinda Maria Coelho Mesquita Gerardo" userId="28a031fd-22ae-4274-b6fc-1b57090867b2" providerId="ADAL" clId="{B1A89167-FD48-F140-AFCD-08F9020B09F1}" dt="2024-01-29T22:50:11.190" v="3464" actId="208"/>
          <ac:spMkLst>
            <pc:docMk/>
            <pc:sldMk cId="1511923426" sldId="302"/>
            <ac:spMk id="22" creationId="{E2ED6C06-C635-814A-A5BF-22A117BCC6F7}"/>
          </ac:spMkLst>
        </pc:spChg>
        <pc:spChg chg="add del mod">
          <ac:chgData name="Ermelinda Maria Coelho Mesquita Gerardo" userId="28a031fd-22ae-4274-b6fc-1b57090867b2" providerId="ADAL" clId="{B1A89167-FD48-F140-AFCD-08F9020B09F1}" dt="2024-01-29T21:44:40.517" v="2923" actId="478"/>
          <ac:spMkLst>
            <pc:docMk/>
            <pc:sldMk cId="1511923426" sldId="302"/>
            <ac:spMk id="23" creationId="{95C92E9B-83AE-D54D-B80B-1B0B1338DBCB}"/>
          </ac:spMkLst>
        </pc:spChg>
        <pc:spChg chg="add mod">
          <ac:chgData name="Ermelinda Maria Coelho Mesquita Gerardo" userId="28a031fd-22ae-4274-b6fc-1b57090867b2" providerId="ADAL" clId="{B1A89167-FD48-F140-AFCD-08F9020B09F1}" dt="2024-01-29T21:43:40.520" v="2911" actId="20577"/>
          <ac:spMkLst>
            <pc:docMk/>
            <pc:sldMk cId="1511923426" sldId="302"/>
            <ac:spMk id="24" creationId="{A6424318-7151-F542-B369-6E556E474B80}"/>
          </ac:spMkLst>
        </pc:spChg>
        <pc:spChg chg="add del mod">
          <ac:chgData name="Ermelinda Maria Coelho Mesquita Gerardo" userId="28a031fd-22ae-4274-b6fc-1b57090867b2" providerId="ADAL" clId="{B1A89167-FD48-F140-AFCD-08F9020B09F1}" dt="2024-01-29T21:44:45.104" v="2925" actId="478"/>
          <ac:spMkLst>
            <pc:docMk/>
            <pc:sldMk cId="1511923426" sldId="302"/>
            <ac:spMk id="25" creationId="{90487C9F-02CB-8246-B0CE-D382D23E1D26}"/>
          </ac:spMkLst>
        </pc:spChg>
        <pc:spChg chg="add mod">
          <ac:chgData name="Ermelinda Maria Coelho Mesquita Gerardo" userId="28a031fd-22ae-4274-b6fc-1b57090867b2" providerId="ADAL" clId="{B1A89167-FD48-F140-AFCD-08F9020B09F1}" dt="2024-01-29T21:44:50.568" v="2926" actId="167"/>
          <ac:spMkLst>
            <pc:docMk/>
            <pc:sldMk cId="1511923426" sldId="302"/>
            <ac:spMk id="26" creationId="{A1D47DEC-987B-8642-ABFF-8B62E62A6D70}"/>
          </ac:spMkLst>
        </pc:spChg>
        <pc:spChg chg="del mod">
          <ac:chgData name="Ermelinda Maria Coelho Mesquita Gerardo" userId="28a031fd-22ae-4274-b6fc-1b57090867b2" providerId="ADAL" clId="{B1A89167-FD48-F140-AFCD-08F9020B09F1}" dt="2024-01-29T21:43:37.869" v="2902" actId="478"/>
          <ac:spMkLst>
            <pc:docMk/>
            <pc:sldMk cId="1511923426" sldId="302"/>
            <ac:spMk id="36" creationId="{26BE22D0-E892-5148-809D-17694006C58B}"/>
          </ac:spMkLst>
        </pc:spChg>
        <pc:picChg chg="del">
          <ac:chgData name="Ermelinda Maria Coelho Mesquita Gerardo" userId="28a031fd-22ae-4274-b6fc-1b57090867b2" providerId="ADAL" clId="{B1A89167-FD48-F140-AFCD-08F9020B09F1}" dt="2024-01-29T21:34:32.472" v="2619" actId="478"/>
          <ac:picMkLst>
            <pc:docMk/>
            <pc:sldMk cId="1511923426" sldId="302"/>
            <ac:picMk id="1026" creationId="{29E1CFE2-0A46-1A40-8297-7996EFDF39D5}"/>
          </ac:picMkLst>
        </pc:picChg>
      </pc:sldChg>
      <pc:sldChg chg="addSp delSp modSp add mod ord setBg">
        <pc:chgData name="Ermelinda Maria Coelho Mesquita Gerardo" userId="28a031fd-22ae-4274-b6fc-1b57090867b2" providerId="ADAL" clId="{B1A89167-FD48-F140-AFCD-08F9020B09F1}" dt="2024-01-29T21:41:28.197" v="2849" actId="20578"/>
        <pc:sldMkLst>
          <pc:docMk/>
          <pc:sldMk cId="566604397" sldId="303"/>
        </pc:sldMkLst>
        <pc:spChg chg="del">
          <ac:chgData name="Ermelinda Maria Coelho Mesquita Gerardo" userId="28a031fd-22ae-4274-b6fc-1b57090867b2" providerId="ADAL" clId="{B1A89167-FD48-F140-AFCD-08F9020B09F1}" dt="2024-01-29T21:39:50.129" v="2843" actId="478"/>
          <ac:spMkLst>
            <pc:docMk/>
            <pc:sldMk cId="566604397" sldId="303"/>
            <ac:spMk id="14" creationId="{9460E50B-6AD6-B74F-81E1-4C83119FB056}"/>
          </ac:spMkLst>
        </pc:spChg>
        <pc:spChg chg="del">
          <ac:chgData name="Ermelinda Maria Coelho Mesquita Gerardo" userId="28a031fd-22ae-4274-b6fc-1b57090867b2" providerId="ADAL" clId="{B1A89167-FD48-F140-AFCD-08F9020B09F1}" dt="2024-01-29T21:39:50.129" v="2843" actId="478"/>
          <ac:spMkLst>
            <pc:docMk/>
            <pc:sldMk cId="566604397" sldId="303"/>
            <ac:spMk id="17" creationId="{A403D175-08C1-F94C-A701-1A46346C5885}"/>
          </ac:spMkLst>
        </pc:spChg>
        <pc:spChg chg="del">
          <ac:chgData name="Ermelinda Maria Coelho Mesquita Gerardo" userId="28a031fd-22ae-4274-b6fc-1b57090867b2" providerId="ADAL" clId="{B1A89167-FD48-F140-AFCD-08F9020B09F1}" dt="2024-01-29T21:39:50.129" v="2843" actId="478"/>
          <ac:spMkLst>
            <pc:docMk/>
            <pc:sldMk cId="566604397" sldId="303"/>
            <ac:spMk id="18" creationId="{3541AD92-70BC-5242-96F2-9DA1B85F9B43}"/>
          </ac:spMkLst>
        </pc:spChg>
        <pc:spChg chg="del">
          <ac:chgData name="Ermelinda Maria Coelho Mesquita Gerardo" userId="28a031fd-22ae-4274-b6fc-1b57090867b2" providerId="ADAL" clId="{B1A89167-FD48-F140-AFCD-08F9020B09F1}" dt="2024-01-29T21:39:50.129" v="2843" actId="478"/>
          <ac:spMkLst>
            <pc:docMk/>
            <pc:sldMk cId="566604397" sldId="303"/>
            <ac:spMk id="36" creationId="{26BE22D0-E892-5148-809D-17694006C58B}"/>
          </ac:spMkLst>
        </pc:spChg>
        <pc:picChg chg="add mod">
          <ac:chgData name="Ermelinda Maria Coelho Mesquita Gerardo" userId="28a031fd-22ae-4274-b6fc-1b57090867b2" providerId="ADAL" clId="{B1A89167-FD48-F140-AFCD-08F9020B09F1}" dt="2024-01-29T21:39:58.171" v="2847" actId="1076"/>
          <ac:picMkLst>
            <pc:docMk/>
            <pc:sldMk cId="566604397" sldId="303"/>
            <ac:picMk id="2" creationId="{102726F6-283A-9647-89C7-255F7C99CF1D}"/>
          </ac:picMkLst>
        </pc:picChg>
        <pc:picChg chg="del">
          <ac:chgData name="Ermelinda Maria Coelho Mesquita Gerardo" userId="28a031fd-22ae-4274-b6fc-1b57090867b2" providerId="ADAL" clId="{B1A89167-FD48-F140-AFCD-08F9020B09F1}" dt="2024-01-29T21:39:50.129" v="2843" actId="478"/>
          <ac:picMkLst>
            <pc:docMk/>
            <pc:sldMk cId="566604397" sldId="303"/>
            <ac:picMk id="3" creationId="{FF20AC14-F730-6841-8115-28D7B8878EB0}"/>
          </ac:picMkLst>
        </pc:picChg>
      </pc:sldChg>
      <pc:sldChg chg="new del">
        <pc:chgData name="Ermelinda Maria Coelho Mesquita Gerardo" userId="28a031fd-22ae-4274-b6fc-1b57090867b2" providerId="ADAL" clId="{B1A89167-FD48-F140-AFCD-08F9020B09F1}" dt="2024-01-29T21:39:43.428" v="2840" actId="2696"/>
        <pc:sldMkLst>
          <pc:docMk/>
          <pc:sldMk cId="1783783815" sldId="303"/>
        </pc:sldMkLst>
      </pc:sldChg>
      <pc:sldChg chg="add del">
        <pc:chgData name="Ermelinda Maria Coelho Mesquita Gerardo" userId="28a031fd-22ae-4274-b6fc-1b57090867b2" providerId="ADAL" clId="{B1A89167-FD48-F140-AFCD-08F9020B09F1}" dt="2024-01-29T21:39:45.536" v="2841" actId="2696"/>
        <pc:sldMkLst>
          <pc:docMk/>
          <pc:sldMk cId="409471878" sldId="304"/>
        </pc:sldMkLst>
      </pc:sldChg>
      <pc:sldChg chg="modSp add mod modTransition">
        <pc:chgData name="Ermelinda Maria Coelho Mesquita Gerardo" userId="28a031fd-22ae-4274-b6fc-1b57090867b2" providerId="ADAL" clId="{B1A89167-FD48-F140-AFCD-08F9020B09F1}" dt="2024-01-29T22:50:41.615" v="3480" actId="20577"/>
        <pc:sldMkLst>
          <pc:docMk/>
          <pc:sldMk cId="483114977" sldId="304"/>
        </pc:sldMkLst>
        <pc:spChg chg="mod">
          <ac:chgData name="Ermelinda Maria Coelho Mesquita Gerardo" userId="28a031fd-22ae-4274-b6fc-1b57090867b2" providerId="ADAL" clId="{B1A89167-FD48-F140-AFCD-08F9020B09F1}" dt="2024-01-29T22:50:41.615" v="3480" actId="20577"/>
          <ac:spMkLst>
            <pc:docMk/>
            <pc:sldMk cId="483114977" sldId="304"/>
            <ac:spMk id="11" creationId="{FC4DBDF7-CF35-6749-85A7-98B5F0563B9C}"/>
          </ac:spMkLst>
        </pc:spChg>
      </pc:sldChg>
      <pc:sldChg chg="modSp add mod modTransition">
        <pc:chgData name="Ermelinda Maria Coelho Mesquita Gerardo" userId="28a031fd-22ae-4274-b6fc-1b57090867b2" providerId="ADAL" clId="{B1A89167-FD48-F140-AFCD-08F9020B09F1}" dt="2024-01-29T22:50:36.192" v="3476" actId="20577"/>
        <pc:sldMkLst>
          <pc:docMk/>
          <pc:sldMk cId="2426710636" sldId="305"/>
        </pc:sldMkLst>
        <pc:spChg chg="mod">
          <ac:chgData name="Ermelinda Maria Coelho Mesquita Gerardo" userId="28a031fd-22ae-4274-b6fc-1b57090867b2" providerId="ADAL" clId="{B1A89167-FD48-F140-AFCD-08F9020B09F1}" dt="2024-01-29T22:50:36.192" v="3476" actId="20577"/>
          <ac:spMkLst>
            <pc:docMk/>
            <pc:sldMk cId="2426710636" sldId="305"/>
            <ac:spMk id="11" creationId="{FC4DBDF7-CF35-6749-85A7-98B5F0563B9C}"/>
          </ac:spMkLst>
        </pc:spChg>
      </pc:sldChg>
      <pc:sldChg chg="modSp add mod modTransition">
        <pc:chgData name="Ermelinda Maria Coelho Mesquita Gerardo" userId="28a031fd-22ae-4274-b6fc-1b57090867b2" providerId="ADAL" clId="{B1A89167-FD48-F140-AFCD-08F9020B09F1}" dt="2024-01-29T22:50:30.353" v="3472" actId="20577"/>
        <pc:sldMkLst>
          <pc:docMk/>
          <pc:sldMk cId="2496486796" sldId="306"/>
        </pc:sldMkLst>
        <pc:spChg chg="mod">
          <ac:chgData name="Ermelinda Maria Coelho Mesquita Gerardo" userId="28a031fd-22ae-4274-b6fc-1b57090867b2" providerId="ADAL" clId="{B1A89167-FD48-F140-AFCD-08F9020B09F1}" dt="2024-01-29T22:50:30.353" v="3472" actId="20577"/>
          <ac:spMkLst>
            <pc:docMk/>
            <pc:sldMk cId="2496486796" sldId="306"/>
            <ac:spMk id="11" creationId="{FC4DBDF7-CF35-6749-85A7-98B5F0563B9C}"/>
          </ac:spMkLst>
        </pc:spChg>
      </pc:sldChg>
      <pc:sldChg chg="modSp add mod modTransition">
        <pc:chgData name="Ermelinda Maria Coelho Mesquita Gerardo" userId="28a031fd-22ae-4274-b6fc-1b57090867b2" providerId="ADAL" clId="{B1A89167-FD48-F140-AFCD-08F9020B09F1}" dt="2024-01-29T23:16:49.979" v="3847" actId="20577"/>
        <pc:sldMkLst>
          <pc:docMk/>
          <pc:sldMk cId="2064330181" sldId="307"/>
        </pc:sldMkLst>
        <pc:spChg chg="mod">
          <ac:chgData name="Ermelinda Maria Coelho Mesquita Gerardo" userId="28a031fd-22ae-4274-b6fc-1b57090867b2" providerId="ADAL" clId="{B1A89167-FD48-F140-AFCD-08F9020B09F1}" dt="2024-01-29T23:16:49.979" v="3847" actId="20577"/>
          <ac:spMkLst>
            <pc:docMk/>
            <pc:sldMk cId="2064330181" sldId="307"/>
            <ac:spMk id="11" creationId="{FC4DBDF7-CF35-6749-85A7-98B5F0563B9C}"/>
          </ac:spMkLst>
        </pc:spChg>
      </pc:sldChg>
      <pc:sldChg chg="modSp add mod modTransition">
        <pc:chgData name="Ermelinda Maria Coelho Mesquita Gerardo" userId="28a031fd-22ae-4274-b6fc-1b57090867b2" providerId="ADAL" clId="{B1A89167-FD48-F140-AFCD-08F9020B09F1}" dt="2024-01-29T22:50:58.147" v="3490" actId="20577"/>
        <pc:sldMkLst>
          <pc:docMk/>
          <pc:sldMk cId="2577850807" sldId="308"/>
        </pc:sldMkLst>
        <pc:spChg chg="mod">
          <ac:chgData name="Ermelinda Maria Coelho Mesquita Gerardo" userId="28a031fd-22ae-4274-b6fc-1b57090867b2" providerId="ADAL" clId="{B1A89167-FD48-F140-AFCD-08F9020B09F1}" dt="2024-01-29T22:50:58.147" v="3490" actId="20577"/>
          <ac:spMkLst>
            <pc:docMk/>
            <pc:sldMk cId="2577850807" sldId="308"/>
            <ac:spMk id="12" creationId="{86BAE377-81F8-C84A-B41F-3A37B51C4973}"/>
          </ac:spMkLst>
        </pc:spChg>
      </pc:sldChg>
      <pc:sldChg chg="delSp add ord">
        <pc:chgData name="Ermelinda Maria Coelho Mesquita Gerardo" userId="28a031fd-22ae-4274-b6fc-1b57090867b2" providerId="ADAL" clId="{B1A89167-FD48-F140-AFCD-08F9020B09F1}" dt="2024-01-29T21:56:19.412" v="3057" actId="20578"/>
        <pc:sldMkLst>
          <pc:docMk/>
          <pc:sldMk cId="2701097936" sldId="309"/>
        </pc:sldMkLst>
        <pc:spChg chg="del">
          <ac:chgData name="Ermelinda Maria Coelho Mesquita Gerardo" userId="28a031fd-22ae-4274-b6fc-1b57090867b2" providerId="ADAL" clId="{B1A89167-FD48-F140-AFCD-08F9020B09F1}" dt="2024-01-29T21:56:17.428" v="3056" actId="478"/>
          <ac:spMkLst>
            <pc:docMk/>
            <pc:sldMk cId="2701097936" sldId="309"/>
            <ac:spMk id="12" creationId="{86BAE377-81F8-C84A-B41F-3A37B51C4973}"/>
          </ac:spMkLst>
        </pc:spChg>
        <pc:picChg chg="del">
          <ac:chgData name="Ermelinda Maria Coelho Mesquita Gerardo" userId="28a031fd-22ae-4274-b6fc-1b57090867b2" providerId="ADAL" clId="{B1A89167-FD48-F140-AFCD-08F9020B09F1}" dt="2024-01-29T21:56:17.428" v="3056" actId="478"/>
          <ac:picMkLst>
            <pc:docMk/>
            <pc:sldMk cId="2701097936" sldId="309"/>
            <ac:picMk id="6150" creationId="{54C752ED-0DD0-B440-8701-868A43C684DB}"/>
          </ac:picMkLst>
        </pc:picChg>
      </pc:sldChg>
      <pc:sldChg chg="addSp delSp modSp add mod ord modTransition modAnim">
        <pc:chgData name="Ermelinda Maria Coelho Mesquita Gerardo" userId="28a031fd-22ae-4274-b6fc-1b57090867b2" providerId="ADAL" clId="{B1A89167-FD48-F140-AFCD-08F9020B09F1}" dt="2024-01-29T22:57:04.642" v="3718"/>
        <pc:sldMkLst>
          <pc:docMk/>
          <pc:sldMk cId="1761077318" sldId="310"/>
        </pc:sldMkLst>
        <pc:spChg chg="del mod">
          <ac:chgData name="Ermelinda Maria Coelho Mesquita Gerardo" userId="28a031fd-22ae-4274-b6fc-1b57090867b2" providerId="ADAL" clId="{B1A89167-FD48-F140-AFCD-08F9020B09F1}" dt="2024-01-29T22:52:50.954" v="3520" actId="478"/>
          <ac:spMkLst>
            <pc:docMk/>
            <pc:sldMk cId="1761077318" sldId="310"/>
            <ac:spMk id="13" creationId="{AE3A07F0-E23F-EE47-A7A4-F02BD28B73C2}"/>
          </ac:spMkLst>
        </pc:spChg>
        <pc:spChg chg="add mod">
          <ac:chgData name="Ermelinda Maria Coelho Mesquita Gerardo" userId="28a031fd-22ae-4274-b6fc-1b57090867b2" providerId="ADAL" clId="{B1A89167-FD48-F140-AFCD-08F9020B09F1}" dt="2024-01-29T22:52:51.264" v="3521"/>
          <ac:spMkLst>
            <pc:docMk/>
            <pc:sldMk cId="1761077318" sldId="310"/>
            <ac:spMk id="14" creationId="{FE5EF7CE-59AA-4949-B26F-052B96262653}"/>
          </ac:spMkLst>
        </pc:spChg>
        <pc:spChg chg="del mod">
          <ac:chgData name="Ermelinda Maria Coelho Mesquita Gerardo" userId="28a031fd-22ae-4274-b6fc-1b57090867b2" providerId="ADAL" clId="{B1A89167-FD48-F140-AFCD-08F9020B09F1}" dt="2024-01-29T22:55:21.987" v="3551" actId="478"/>
          <ac:spMkLst>
            <pc:docMk/>
            <pc:sldMk cId="1761077318" sldId="310"/>
            <ac:spMk id="19" creationId="{50FC9ACB-0660-8240-9B1B-E2D83936682A}"/>
          </ac:spMkLst>
        </pc:spChg>
        <pc:spChg chg="del">
          <ac:chgData name="Ermelinda Maria Coelho Mesquita Gerardo" userId="28a031fd-22ae-4274-b6fc-1b57090867b2" providerId="ADAL" clId="{B1A89167-FD48-F140-AFCD-08F9020B09F1}" dt="2024-01-29T22:55:23.302" v="3552" actId="478"/>
          <ac:spMkLst>
            <pc:docMk/>
            <pc:sldMk cId="1761077318" sldId="310"/>
            <ac:spMk id="20" creationId="{6E309DEA-9962-3F48-81AA-7528D4CDAAA0}"/>
          </ac:spMkLst>
        </pc:spChg>
        <pc:spChg chg="del mod">
          <ac:chgData name="Ermelinda Maria Coelho Mesquita Gerardo" userId="28a031fd-22ae-4274-b6fc-1b57090867b2" providerId="ADAL" clId="{B1A89167-FD48-F140-AFCD-08F9020B09F1}" dt="2024-01-29T22:55:21.987" v="3551" actId="478"/>
          <ac:spMkLst>
            <pc:docMk/>
            <pc:sldMk cId="1761077318" sldId="310"/>
            <ac:spMk id="21" creationId="{AFCF5A22-A96B-A347-AFB5-D2EC778C3335}"/>
          </ac:spMkLst>
        </pc:spChg>
        <pc:spChg chg="mod">
          <ac:chgData name="Ermelinda Maria Coelho Mesquita Gerardo" userId="28a031fd-22ae-4274-b6fc-1b57090867b2" providerId="ADAL" clId="{B1A89167-FD48-F140-AFCD-08F9020B09F1}" dt="2024-01-29T22:52:53.938" v="3522" actId="1076"/>
          <ac:spMkLst>
            <pc:docMk/>
            <pc:sldMk cId="1761077318" sldId="310"/>
            <ac:spMk id="25" creationId="{23019F32-25CF-A544-8EEC-E8F553AC7DAC}"/>
          </ac:spMkLst>
        </pc:spChg>
        <pc:spChg chg="del">
          <ac:chgData name="Ermelinda Maria Coelho Mesquita Gerardo" userId="28a031fd-22ae-4274-b6fc-1b57090867b2" providerId="ADAL" clId="{B1A89167-FD48-F140-AFCD-08F9020B09F1}" dt="2024-01-29T22:55:21.987" v="3551" actId="478"/>
          <ac:spMkLst>
            <pc:docMk/>
            <pc:sldMk cId="1761077318" sldId="310"/>
            <ac:spMk id="27" creationId="{D4C84A37-EA0D-DA4D-9CA4-C843E04080AE}"/>
          </ac:spMkLst>
        </pc:spChg>
        <pc:spChg chg="del">
          <ac:chgData name="Ermelinda Maria Coelho Mesquita Gerardo" userId="28a031fd-22ae-4274-b6fc-1b57090867b2" providerId="ADAL" clId="{B1A89167-FD48-F140-AFCD-08F9020B09F1}" dt="2024-01-29T22:55:21.987" v="3551" actId="478"/>
          <ac:spMkLst>
            <pc:docMk/>
            <pc:sldMk cId="1761077318" sldId="310"/>
            <ac:spMk id="28" creationId="{DF2F0437-4FF1-2E47-8F0E-14155CF16FE6}"/>
          </ac:spMkLst>
        </pc:spChg>
      </pc:sldChg>
      <pc:sldChg chg="delSp modSp add mod">
        <pc:chgData name="Ermelinda Maria Coelho Mesquita Gerardo" userId="28a031fd-22ae-4274-b6fc-1b57090867b2" providerId="ADAL" clId="{B1A89167-FD48-F140-AFCD-08F9020B09F1}" dt="2024-01-29T22:56:55.195" v="3717" actId="478"/>
        <pc:sldMkLst>
          <pc:docMk/>
          <pc:sldMk cId="1589971683" sldId="311"/>
        </pc:sldMkLst>
        <pc:spChg chg="del">
          <ac:chgData name="Ermelinda Maria Coelho Mesquita Gerardo" userId="28a031fd-22ae-4274-b6fc-1b57090867b2" providerId="ADAL" clId="{B1A89167-FD48-F140-AFCD-08F9020B09F1}" dt="2024-01-29T22:54:42.126" v="3538" actId="478"/>
          <ac:spMkLst>
            <pc:docMk/>
            <pc:sldMk cId="1589971683" sldId="311"/>
            <ac:spMk id="19" creationId="{50FC9ACB-0660-8240-9B1B-E2D83936682A}"/>
          </ac:spMkLst>
        </pc:spChg>
        <pc:spChg chg="del">
          <ac:chgData name="Ermelinda Maria Coelho Mesquita Gerardo" userId="28a031fd-22ae-4274-b6fc-1b57090867b2" providerId="ADAL" clId="{B1A89167-FD48-F140-AFCD-08F9020B09F1}" dt="2024-01-29T22:54:44.347" v="3541" actId="478"/>
          <ac:spMkLst>
            <pc:docMk/>
            <pc:sldMk cId="1589971683" sldId="311"/>
            <ac:spMk id="20" creationId="{6E309DEA-9962-3F48-81AA-7528D4CDAAA0}"/>
          </ac:spMkLst>
        </pc:spChg>
        <pc:spChg chg="del">
          <ac:chgData name="Ermelinda Maria Coelho Mesquita Gerardo" userId="28a031fd-22ae-4274-b6fc-1b57090867b2" providerId="ADAL" clId="{B1A89167-FD48-F140-AFCD-08F9020B09F1}" dt="2024-01-29T22:54:42.726" v="3539" actId="478"/>
          <ac:spMkLst>
            <pc:docMk/>
            <pc:sldMk cId="1589971683" sldId="311"/>
            <ac:spMk id="21" creationId="{AFCF5A22-A96B-A347-AFB5-D2EC778C3335}"/>
          </ac:spMkLst>
        </pc:spChg>
        <pc:spChg chg="del mod">
          <ac:chgData name="Ermelinda Maria Coelho Mesquita Gerardo" userId="28a031fd-22ae-4274-b6fc-1b57090867b2" providerId="ADAL" clId="{B1A89167-FD48-F140-AFCD-08F9020B09F1}" dt="2024-01-29T22:56:46.777" v="3713" actId="478"/>
          <ac:spMkLst>
            <pc:docMk/>
            <pc:sldMk cId="1589971683" sldId="311"/>
            <ac:spMk id="22" creationId="{8ED6DBC5-7E41-8B4B-BFC3-C3E4E5AEAAC5}"/>
          </ac:spMkLst>
        </pc:spChg>
        <pc:spChg chg="del">
          <ac:chgData name="Ermelinda Maria Coelho Mesquita Gerardo" userId="28a031fd-22ae-4274-b6fc-1b57090867b2" providerId="ADAL" clId="{B1A89167-FD48-F140-AFCD-08F9020B09F1}" dt="2024-01-29T22:54:40.774" v="3537" actId="478"/>
          <ac:spMkLst>
            <pc:docMk/>
            <pc:sldMk cId="1589971683" sldId="311"/>
            <ac:spMk id="23" creationId="{6318DB79-F33B-EB49-8030-F3C8F9AD1CB6}"/>
          </ac:spMkLst>
        </pc:spChg>
        <pc:spChg chg="del">
          <ac:chgData name="Ermelinda Maria Coelho Mesquita Gerardo" userId="28a031fd-22ae-4274-b6fc-1b57090867b2" providerId="ADAL" clId="{B1A89167-FD48-F140-AFCD-08F9020B09F1}" dt="2024-01-29T22:56:47.280" v="3714" actId="478"/>
          <ac:spMkLst>
            <pc:docMk/>
            <pc:sldMk cId="1589971683" sldId="311"/>
            <ac:spMk id="24" creationId="{2FDE506A-2630-5A4C-B164-06104B75AC98}"/>
          </ac:spMkLst>
        </pc:spChg>
        <pc:spChg chg="del">
          <ac:chgData name="Ermelinda Maria Coelho Mesquita Gerardo" userId="28a031fd-22ae-4274-b6fc-1b57090867b2" providerId="ADAL" clId="{B1A89167-FD48-F140-AFCD-08F9020B09F1}" dt="2024-01-29T22:56:55.195" v="3717" actId="478"/>
          <ac:spMkLst>
            <pc:docMk/>
            <pc:sldMk cId="1589971683" sldId="311"/>
            <ac:spMk id="25" creationId="{23019F32-25CF-A544-8EEC-E8F553AC7DAC}"/>
          </ac:spMkLst>
        </pc:spChg>
        <pc:spChg chg="del">
          <ac:chgData name="Ermelinda Maria Coelho Mesquita Gerardo" userId="28a031fd-22ae-4274-b6fc-1b57090867b2" providerId="ADAL" clId="{B1A89167-FD48-F140-AFCD-08F9020B09F1}" dt="2024-01-29T22:56:48.290" v="3715" actId="478"/>
          <ac:spMkLst>
            <pc:docMk/>
            <pc:sldMk cId="1589971683" sldId="311"/>
            <ac:spMk id="26" creationId="{F429FEC4-81CA-D447-8305-2A1C0CEF14BA}"/>
          </ac:spMkLst>
        </pc:spChg>
        <pc:spChg chg="del">
          <ac:chgData name="Ermelinda Maria Coelho Mesquita Gerardo" userId="28a031fd-22ae-4274-b6fc-1b57090867b2" providerId="ADAL" clId="{B1A89167-FD48-F140-AFCD-08F9020B09F1}" dt="2024-01-29T22:54:43.634" v="3540" actId="478"/>
          <ac:spMkLst>
            <pc:docMk/>
            <pc:sldMk cId="1589971683" sldId="311"/>
            <ac:spMk id="27" creationId="{D4C84A37-EA0D-DA4D-9CA4-C843E04080AE}"/>
          </ac:spMkLst>
        </pc:spChg>
        <pc:spChg chg="del">
          <ac:chgData name="Ermelinda Maria Coelho Mesquita Gerardo" userId="28a031fd-22ae-4274-b6fc-1b57090867b2" providerId="ADAL" clId="{B1A89167-FD48-F140-AFCD-08F9020B09F1}" dt="2024-01-29T22:54:44.914" v="3542" actId="478"/>
          <ac:spMkLst>
            <pc:docMk/>
            <pc:sldMk cId="1589971683" sldId="311"/>
            <ac:spMk id="28" creationId="{DF2F0437-4FF1-2E47-8F0E-14155CF16FE6}"/>
          </ac:spMkLst>
        </pc:spChg>
      </pc:sldChg>
      <pc:sldChg chg="add del">
        <pc:chgData name="Ermelinda Maria Coelho Mesquita Gerardo" userId="28a031fd-22ae-4274-b6fc-1b57090867b2" providerId="ADAL" clId="{B1A89167-FD48-F140-AFCD-08F9020B09F1}" dt="2024-01-29T22:54:36.817" v="3535" actId="2696"/>
        <pc:sldMkLst>
          <pc:docMk/>
          <pc:sldMk cId="1669411127" sldId="311"/>
        </pc:sldMkLst>
      </pc:sldChg>
      <pc:sldChg chg="add modTransition">
        <pc:chgData name="Ermelinda Maria Coelho Mesquita Gerardo" userId="28a031fd-22ae-4274-b6fc-1b57090867b2" providerId="ADAL" clId="{B1A89167-FD48-F140-AFCD-08F9020B09F1}" dt="2024-01-29T22:57:04.642" v="3718"/>
        <pc:sldMkLst>
          <pc:docMk/>
          <pc:sldMk cId="2854637855" sldId="312"/>
        </pc:sldMkLst>
      </pc:sldChg>
      <pc:sldChg chg="modSp add mod modTransition">
        <pc:chgData name="Ermelinda Maria Coelho Mesquita Gerardo" userId="28a031fd-22ae-4274-b6fc-1b57090867b2" providerId="ADAL" clId="{B1A89167-FD48-F140-AFCD-08F9020B09F1}" dt="2024-01-29T22:57:04.642" v="3718"/>
        <pc:sldMkLst>
          <pc:docMk/>
          <pc:sldMk cId="121702313" sldId="313"/>
        </pc:sldMkLst>
        <pc:spChg chg="mod">
          <ac:chgData name="Ermelinda Maria Coelho Mesquita Gerardo" userId="28a031fd-22ae-4274-b6fc-1b57090867b2" providerId="ADAL" clId="{B1A89167-FD48-F140-AFCD-08F9020B09F1}" dt="2024-01-29T22:56:37.473" v="3712" actId="1035"/>
          <ac:spMkLst>
            <pc:docMk/>
            <pc:sldMk cId="121702313" sldId="313"/>
            <ac:spMk id="22" creationId="{8ED6DBC5-7E41-8B4B-BFC3-C3E4E5AEAAC5}"/>
          </ac:spMkLst>
        </pc:spChg>
      </pc:sldChg>
      <pc:sldChg chg="add modTransition">
        <pc:chgData name="Ermelinda Maria Coelho Mesquita Gerardo" userId="28a031fd-22ae-4274-b6fc-1b57090867b2" providerId="ADAL" clId="{B1A89167-FD48-F140-AFCD-08F9020B09F1}" dt="2024-01-29T22:57:04.642" v="3718"/>
        <pc:sldMkLst>
          <pc:docMk/>
          <pc:sldMk cId="3546293808" sldId="314"/>
        </pc:sldMkLst>
      </pc:sldChg>
      <pc:sldChg chg="addSp delSp modSp add mod">
        <pc:chgData name="Ermelinda Maria Coelho Mesquita Gerardo" userId="28a031fd-22ae-4274-b6fc-1b57090867b2" providerId="ADAL" clId="{B1A89167-FD48-F140-AFCD-08F9020B09F1}" dt="2024-01-29T23:09:41.260" v="3765" actId="1076"/>
        <pc:sldMkLst>
          <pc:docMk/>
          <pc:sldMk cId="2557006680" sldId="315"/>
        </pc:sldMkLst>
        <pc:spChg chg="add del mod">
          <ac:chgData name="Ermelinda Maria Coelho Mesquita Gerardo" userId="28a031fd-22ae-4274-b6fc-1b57090867b2" providerId="ADAL" clId="{B1A89167-FD48-F140-AFCD-08F9020B09F1}" dt="2024-01-29T23:04:19.879" v="3746" actId="478"/>
          <ac:spMkLst>
            <pc:docMk/>
            <pc:sldMk cId="2557006680" sldId="315"/>
            <ac:spMk id="6" creationId="{11A1BEAC-FA7A-BE46-8318-F4BF058CD859}"/>
          </ac:spMkLst>
        </pc:spChg>
        <pc:spChg chg="del">
          <ac:chgData name="Ermelinda Maria Coelho Mesquita Gerardo" userId="28a031fd-22ae-4274-b6fc-1b57090867b2" providerId="ADAL" clId="{B1A89167-FD48-F140-AFCD-08F9020B09F1}" dt="2024-01-29T23:03:41.636" v="3738" actId="478"/>
          <ac:spMkLst>
            <pc:docMk/>
            <pc:sldMk cId="2557006680" sldId="315"/>
            <ac:spMk id="7" creationId="{07BB0D94-2B29-634A-9E4A-11C9203105DD}"/>
          </ac:spMkLst>
        </pc:spChg>
        <pc:spChg chg="add mod">
          <ac:chgData name="Ermelinda Maria Coelho Mesquita Gerardo" userId="28a031fd-22ae-4274-b6fc-1b57090867b2" providerId="ADAL" clId="{B1A89167-FD48-F140-AFCD-08F9020B09F1}" dt="2024-01-29T23:09:18.282" v="3762" actId="1076"/>
          <ac:spMkLst>
            <pc:docMk/>
            <pc:sldMk cId="2557006680" sldId="315"/>
            <ac:spMk id="8" creationId="{6020FCD6-C0FC-FD45-910E-7F88CCAA338C}"/>
          </ac:spMkLst>
        </pc:spChg>
        <pc:picChg chg="add mod">
          <ac:chgData name="Ermelinda Maria Coelho Mesquita Gerardo" userId="28a031fd-22ae-4274-b6fc-1b57090867b2" providerId="ADAL" clId="{B1A89167-FD48-F140-AFCD-08F9020B09F1}" dt="2024-01-29T23:03:45.281" v="3740" actId="1076"/>
          <ac:picMkLst>
            <pc:docMk/>
            <pc:sldMk cId="2557006680" sldId="315"/>
            <ac:picMk id="2" creationId="{7BDE30EE-4AB7-F04D-9EBC-971F465F19B9}"/>
          </ac:picMkLst>
        </pc:picChg>
        <pc:picChg chg="add mod">
          <ac:chgData name="Ermelinda Maria Coelho Mesquita Gerardo" userId="28a031fd-22ae-4274-b6fc-1b57090867b2" providerId="ADAL" clId="{B1A89167-FD48-F140-AFCD-08F9020B09F1}" dt="2024-01-29T23:09:41.260" v="3765" actId="1076"/>
          <ac:picMkLst>
            <pc:docMk/>
            <pc:sldMk cId="2557006680" sldId="315"/>
            <ac:picMk id="10" creationId="{E25612CD-69FD-D647-BA12-807F4205EFBC}"/>
          </ac:picMkLst>
        </pc:picChg>
      </pc:sldChg>
      <pc:sldChg chg="addSp delSp modSp add mod">
        <pc:chgData name="Ermelinda Maria Coelho Mesquita Gerardo" userId="28a031fd-22ae-4274-b6fc-1b57090867b2" providerId="ADAL" clId="{B1A89167-FD48-F140-AFCD-08F9020B09F1}" dt="2024-01-30T05:28:47.203" v="4304" actId="20577"/>
        <pc:sldMkLst>
          <pc:docMk/>
          <pc:sldMk cId="3368275829" sldId="316"/>
        </pc:sldMkLst>
        <pc:spChg chg="del">
          <ac:chgData name="Ermelinda Maria Coelho Mesquita Gerardo" userId="28a031fd-22ae-4274-b6fc-1b57090867b2" providerId="ADAL" clId="{B1A89167-FD48-F140-AFCD-08F9020B09F1}" dt="2024-01-29T23:10:02.332" v="3767" actId="478"/>
          <ac:spMkLst>
            <pc:docMk/>
            <pc:sldMk cId="3368275829" sldId="316"/>
            <ac:spMk id="2" creationId="{5F79ABDF-005F-154E-97B8-C02A89B2C58C}"/>
          </ac:spMkLst>
        </pc:spChg>
        <pc:spChg chg="del">
          <ac:chgData name="Ermelinda Maria Coelho Mesquita Gerardo" userId="28a031fd-22ae-4274-b6fc-1b57090867b2" providerId="ADAL" clId="{B1A89167-FD48-F140-AFCD-08F9020B09F1}" dt="2024-01-29T23:10:02.332" v="3767" actId="478"/>
          <ac:spMkLst>
            <pc:docMk/>
            <pc:sldMk cId="3368275829" sldId="316"/>
            <ac:spMk id="3" creationId="{68A10034-27B3-7949-AC9B-08A424D57AB8}"/>
          </ac:spMkLst>
        </pc:spChg>
        <pc:spChg chg="del">
          <ac:chgData name="Ermelinda Maria Coelho Mesquita Gerardo" userId="28a031fd-22ae-4274-b6fc-1b57090867b2" providerId="ADAL" clId="{B1A89167-FD48-F140-AFCD-08F9020B09F1}" dt="2024-01-29T23:10:02.332" v="3767" actId="478"/>
          <ac:spMkLst>
            <pc:docMk/>
            <pc:sldMk cId="3368275829" sldId="316"/>
            <ac:spMk id="4" creationId="{BF6485A5-72BF-804A-AFC4-A3BB04A30FD1}"/>
          </ac:spMkLst>
        </pc:spChg>
        <pc:spChg chg="add del mod">
          <ac:chgData name="Ermelinda Maria Coelho Mesquita Gerardo" userId="28a031fd-22ae-4274-b6fc-1b57090867b2" providerId="ADAL" clId="{B1A89167-FD48-F140-AFCD-08F9020B09F1}" dt="2024-01-30T05:12:12.977" v="4154" actId="478"/>
          <ac:spMkLst>
            <pc:docMk/>
            <pc:sldMk cId="3368275829" sldId="316"/>
            <ac:spMk id="5" creationId="{A44FBAF9-7283-3443-B59F-78AFE9ED21F0}"/>
          </ac:spMkLst>
        </pc:spChg>
        <pc:spChg chg="add del mod">
          <ac:chgData name="Ermelinda Maria Coelho Mesquita Gerardo" userId="28a031fd-22ae-4274-b6fc-1b57090867b2" providerId="ADAL" clId="{B1A89167-FD48-F140-AFCD-08F9020B09F1}" dt="2024-01-29T23:10:39.584" v="3788"/>
          <ac:spMkLst>
            <pc:docMk/>
            <pc:sldMk cId="3368275829" sldId="316"/>
            <ac:spMk id="8" creationId="{3554F225-83D4-AD49-B284-3E0EC1E754EB}"/>
          </ac:spMkLst>
        </pc:spChg>
        <pc:spChg chg="add mod">
          <ac:chgData name="Ermelinda Maria Coelho Mesquita Gerardo" userId="28a031fd-22ae-4274-b6fc-1b57090867b2" providerId="ADAL" clId="{B1A89167-FD48-F140-AFCD-08F9020B09F1}" dt="2024-01-30T05:28:47.203" v="4304" actId="20577"/>
          <ac:spMkLst>
            <pc:docMk/>
            <pc:sldMk cId="3368275829" sldId="316"/>
            <ac:spMk id="8" creationId="{7EE60F90-095B-D342-A86E-84C21FDDB0DC}"/>
          </ac:spMkLst>
        </pc:spChg>
        <pc:spChg chg="add mod">
          <ac:chgData name="Ermelinda Maria Coelho Mesquita Gerardo" userId="28a031fd-22ae-4274-b6fc-1b57090867b2" providerId="ADAL" clId="{B1A89167-FD48-F140-AFCD-08F9020B09F1}" dt="2024-01-29T23:10:36.497" v="3786" actId="207"/>
          <ac:spMkLst>
            <pc:docMk/>
            <pc:sldMk cId="3368275829" sldId="316"/>
            <ac:spMk id="9" creationId="{251C1C85-71AA-7044-A09E-B0BA4D8EBD67}"/>
          </ac:spMkLst>
        </pc:spChg>
        <pc:graphicFrameChg chg="add del modGraphic">
          <ac:chgData name="Ermelinda Maria Coelho Mesquita Gerardo" userId="28a031fd-22ae-4274-b6fc-1b57090867b2" providerId="ADAL" clId="{B1A89167-FD48-F140-AFCD-08F9020B09F1}" dt="2024-01-29T23:11:02.556" v="3792" actId="478"/>
          <ac:graphicFrameMkLst>
            <pc:docMk/>
            <pc:sldMk cId="3368275829" sldId="316"/>
            <ac:graphicFrameMk id="5" creationId="{367A23F2-D8A2-D64B-BD10-8600A4DAAAA2}"/>
          </ac:graphicFrameMkLst>
        </pc:graphicFrameChg>
        <pc:graphicFrameChg chg="add mod modGraphic">
          <ac:chgData name="Ermelinda Maria Coelho Mesquita Gerardo" userId="28a031fd-22ae-4274-b6fc-1b57090867b2" providerId="ADAL" clId="{B1A89167-FD48-F140-AFCD-08F9020B09F1}" dt="2024-01-30T05:13:20.573" v="4181" actId="403"/>
          <ac:graphicFrameMkLst>
            <pc:docMk/>
            <pc:sldMk cId="3368275829" sldId="316"/>
            <ac:graphicFrameMk id="6" creationId="{D25330D2-E76B-BD44-9517-7D6FB1E678B8}"/>
          </ac:graphicFrameMkLst>
        </pc:graphicFrameChg>
        <pc:graphicFrameChg chg="del">
          <ac:chgData name="Ermelinda Maria Coelho Mesquita Gerardo" userId="28a031fd-22ae-4274-b6fc-1b57090867b2" providerId="ADAL" clId="{B1A89167-FD48-F140-AFCD-08F9020B09F1}" dt="2024-01-29T23:10:05.087" v="3768" actId="478"/>
          <ac:graphicFrameMkLst>
            <pc:docMk/>
            <pc:sldMk cId="3368275829" sldId="316"/>
            <ac:graphicFrameMk id="13" creationId="{A88E6447-F700-8149-8838-F44048F4FA66}"/>
          </ac:graphicFrameMkLst>
        </pc:graphicFrameChg>
      </pc:sldChg>
      <pc:sldChg chg="add modTransition">
        <pc:chgData name="Ermelinda Maria Coelho Mesquita Gerardo" userId="28a031fd-22ae-4274-b6fc-1b57090867b2" providerId="ADAL" clId="{B1A89167-FD48-F140-AFCD-08F9020B09F1}" dt="2024-01-30T05:11:33.884" v="4137"/>
        <pc:sldMkLst>
          <pc:docMk/>
          <pc:sldMk cId="9283233" sldId="317"/>
        </pc:sldMkLst>
      </pc:sldChg>
      <pc:sldChg chg="add">
        <pc:chgData name="Ermelinda Maria Coelho Mesquita Gerardo" userId="28a031fd-22ae-4274-b6fc-1b57090867b2" providerId="ADAL" clId="{B1A89167-FD48-F140-AFCD-08F9020B09F1}" dt="2024-01-30T05:24:34.553" v="4182" actId="2890"/>
        <pc:sldMkLst>
          <pc:docMk/>
          <pc:sldMk cId="1933315562" sldId="318"/>
        </pc:sldMkLst>
      </pc:sldChg>
      <pc:sldChg chg="addSp delSp modSp add mod">
        <pc:chgData name="Ermelinda Maria Coelho Mesquita Gerardo" userId="28a031fd-22ae-4274-b6fc-1b57090867b2" providerId="ADAL" clId="{B1A89167-FD48-F140-AFCD-08F9020B09F1}" dt="2024-01-30T07:04:06.787" v="4420" actId="14100"/>
        <pc:sldMkLst>
          <pc:docMk/>
          <pc:sldMk cId="2116886515" sldId="319"/>
        </pc:sldMkLst>
        <pc:spChg chg="del">
          <ac:chgData name="Ermelinda Maria Coelho Mesquita Gerardo" userId="28a031fd-22ae-4274-b6fc-1b57090867b2" providerId="ADAL" clId="{B1A89167-FD48-F140-AFCD-08F9020B09F1}" dt="2024-01-30T05:25:48.702" v="4184" actId="478"/>
          <ac:spMkLst>
            <pc:docMk/>
            <pc:sldMk cId="2116886515" sldId="319"/>
            <ac:spMk id="6" creationId="{5546B59E-D7CC-7947-B7A3-3F1BC3E29E0D}"/>
          </ac:spMkLst>
        </pc:spChg>
        <pc:spChg chg="add mod">
          <ac:chgData name="Ermelinda Maria Coelho Mesquita Gerardo" userId="28a031fd-22ae-4274-b6fc-1b57090867b2" providerId="ADAL" clId="{B1A89167-FD48-F140-AFCD-08F9020B09F1}" dt="2024-01-30T05:29:15.719" v="4346" actId="1076"/>
          <ac:spMkLst>
            <pc:docMk/>
            <pc:sldMk cId="2116886515" sldId="319"/>
            <ac:spMk id="9" creationId="{85473DD2-797D-B147-A81C-C0D974AC2975}"/>
          </ac:spMkLst>
        </pc:spChg>
        <pc:graphicFrameChg chg="add del mod modGraphic">
          <ac:chgData name="Ermelinda Maria Coelho Mesquita Gerardo" userId="28a031fd-22ae-4274-b6fc-1b57090867b2" providerId="ADAL" clId="{B1A89167-FD48-F140-AFCD-08F9020B09F1}" dt="2024-01-30T05:27:00.046" v="4200" actId="478"/>
          <ac:graphicFrameMkLst>
            <pc:docMk/>
            <pc:sldMk cId="2116886515" sldId="319"/>
            <ac:graphicFrameMk id="2" creationId="{0A42BE6C-91D1-2C4F-8BA3-BAFA10B22403}"/>
          </ac:graphicFrameMkLst>
        </pc:graphicFrameChg>
        <pc:graphicFrameChg chg="add mod modGraphic">
          <ac:chgData name="Ermelinda Maria Coelho Mesquita Gerardo" userId="28a031fd-22ae-4274-b6fc-1b57090867b2" providerId="ADAL" clId="{B1A89167-FD48-F140-AFCD-08F9020B09F1}" dt="2024-01-30T07:04:06.787" v="4420" actId="14100"/>
          <ac:graphicFrameMkLst>
            <pc:docMk/>
            <pc:sldMk cId="2116886515" sldId="319"/>
            <ac:graphicFrameMk id="7" creationId="{66AEFA60-5FDB-5B4F-B3A1-5B6FEA3005B7}"/>
          </ac:graphicFrameMkLst>
        </pc:graphicFrameChg>
        <pc:picChg chg="del">
          <ac:chgData name="Ermelinda Maria Coelho Mesquita Gerardo" userId="28a031fd-22ae-4274-b6fc-1b57090867b2" providerId="ADAL" clId="{B1A89167-FD48-F140-AFCD-08F9020B09F1}" dt="2024-01-30T05:25:48.702" v="4184" actId="478"/>
          <ac:picMkLst>
            <pc:docMk/>
            <pc:sldMk cId="2116886515" sldId="319"/>
            <ac:picMk id="4" creationId="{5FBF2BC4-B5D5-C348-ADBC-542DBDE3DB80}"/>
          </ac:picMkLst>
        </pc:picChg>
        <pc:picChg chg="del">
          <ac:chgData name="Ermelinda Maria Coelho Mesquita Gerardo" userId="28a031fd-22ae-4274-b6fc-1b57090867b2" providerId="ADAL" clId="{B1A89167-FD48-F140-AFCD-08F9020B09F1}" dt="2024-01-30T05:25:48.702" v="4184" actId="478"/>
          <ac:picMkLst>
            <pc:docMk/>
            <pc:sldMk cId="2116886515" sldId="319"/>
            <ac:picMk id="8" creationId="{13A7705E-561A-074D-B9D5-DB430E14067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94D11-01F1-BF49-8397-9931C8BCE567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E0F94-F17D-DA43-90B0-9446E0375F3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716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[6].  Since the mortality rates in acute PE are mainly dependent on the severity of cardiopulmonary 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dysfunction at presentation and accompanying comorbidities[6]</a:t>
            </a:r>
            <a:r>
              <a:rPr lang="pt-PT" dirty="0">
                <a:effectLst/>
              </a:rPr>
              <a:t> </a:t>
            </a:r>
            <a:endParaRPr lang="en-GB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BE0F94-F17D-DA43-90B0-9446E0375F3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488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BE0F94-F17D-DA43-90B0-9446E0375F3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87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Faça clique para editar o estilo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536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2510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718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05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4626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6420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9149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5507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9934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164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0662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2066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o_Microsoft_Word.docx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1B0E55EA-A621-44F8-87FB-A9F7FA57558D}"/>
              </a:ext>
            </a:extLst>
          </p:cNvPr>
          <p:cNvSpPr txBox="1">
            <a:spLocks/>
          </p:cNvSpPr>
          <p:nvPr/>
        </p:nvSpPr>
        <p:spPr>
          <a:xfrm>
            <a:off x="819149" y="3324386"/>
            <a:ext cx="7935908" cy="2090269"/>
          </a:xfrm>
          <a:prstGeom prst="rect">
            <a:avLst/>
          </a:prstGeom>
          <a:noFill/>
        </p:spPr>
        <p:txBody>
          <a:bodyPr lIns="91440" tIns="45720" rIns="91440" bIns="4572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800" b="1" u="none" strike="noStrike" dirty="0" err="1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PrOgnosis</a:t>
            </a:r>
            <a:r>
              <a:rPr lang="pt-PT" sz="2800" b="1" u="none" strike="noStrike" dirty="0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 in </a:t>
            </a:r>
            <a:r>
              <a:rPr lang="pt-PT" sz="2800" b="1" u="none" strike="noStrike" dirty="0" err="1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Pulmonary</a:t>
            </a:r>
            <a:r>
              <a:rPr lang="pt-PT" sz="2800" b="1" u="none" strike="noStrike" dirty="0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 </a:t>
            </a:r>
            <a:r>
              <a:rPr lang="pt-PT" sz="2800" b="1" u="none" strike="noStrike" dirty="0" err="1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Embolism</a:t>
            </a:r>
            <a:r>
              <a:rPr lang="pt-PT" sz="2800" b="1" u="none" strike="noStrike" dirty="0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 (</a:t>
            </a:r>
            <a:r>
              <a:rPr lang="pt-PT" sz="2800" b="1" u="none" strike="noStrike" dirty="0" err="1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PoPE</a:t>
            </a:r>
            <a:r>
              <a:rPr lang="pt-PT" sz="2800" b="1" u="none" strike="noStrike" dirty="0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): 30-day </a:t>
            </a:r>
            <a:r>
              <a:rPr lang="pt-PT" sz="2800" b="1" u="none" strike="noStrike" dirty="0" err="1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mortality</a:t>
            </a:r>
            <a:r>
              <a:rPr lang="pt-PT" sz="2800" b="1" u="none" strike="noStrike" dirty="0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 </a:t>
            </a:r>
            <a:r>
              <a:rPr lang="pt-PT" sz="2800" b="1" u="none" strike="noStrike" dirty="0" err="1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risk</a:t>
            </a:r>
            <a:r>
              <a:rPr lang="pt-PT" sz="2800" b="1" u="none" strike="noStrike" dirty="0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 score </a:t>
            </a:r>
            <a:r>
              <a:rPr lang="pt-PT" sz="2800" b="1" u="none" strike="noStrike" dirty="0" err="1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based</a:t>
            </a:r>
            <a:r>
              <a:rPr lang="pt-PT" sz="2800" b="1" u="none" strike="noStrike" dirty="0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 </a:t>
            </a:r>
            <a:r>
              <a:rPr lang="pt-PT" sz="2800" b="1" u="none" strike="noStrike" dirty="0" err="1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on</a:t>
            </a:r>
            <a:r>
              <a:rPr lang="pt-PT" sz="2800" b="1" u="none" strike="noStrike" dirty="0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 </a:t>
            </a:r>
            <a:r>
              <a:rPr lang="pt-PT" sz="2800" b="1" u="none" strike="noStrike" dirty="0" err="1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five</a:t>
            </a:r>
            <a:r>
              <a:rPr lang="pt-PT" sz="2800" b="1" u="none" strike="noStrike" dirty="0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 </a:t>
            </a:r>
            <a:r>
              <a:rPr lang="pt-PT" sz="2800" b="1" u="none" strike="noStrike" dirty="0" err="1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admission</a:t>
            </a:r>
            <a:r>
              <a:rPr lang="pt-PT" sz="2800" b="1" u="none" strike="noStrike" dirty="0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 </a:t>
            </a:r>
            <a:r>
              <a:rPr lang="pt-PT" sz="2800" b="1" u="none" strike="noStrike" dirty="0" err="1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parameters</a:t>
            </a:r>
            <a:endParaRPr lang="pt-PT" sz="2800" b="1" u="none" strike="noStrike" dirty="0">
              <a:solidFill>
                <a:schemeClr val="bg1"/>
              </a:solidFill>
              <a:effectLst/>
              <a:latin typeface="Bahnschrift SemiCondensed" panose="020B0502040204020203" pitchFamily="34" charset="0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AFA4C6B1-98AB-4173-B7E7-E2B091F3628D}"/>
              </a:ext>
            </a:extLst>
          </p:cNvPr>
          <p:cNvSpPr/>
          <p:nvPr/>
        </p:nvSpPr>
        <p:spPr>
          <a:xfrm flipV="1">
            <a:off x="939961" y="5290669"/>
            <a:ext cx="1729409" cy="828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PT" sz="1600">
              <a:solidFill>
                <a:srgbClr val="49A6AB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F9ABF06-8C11-9248-8F51-180B463C91CF}"/>
              </a:ext>
            </a:extLst>
          </p:cNvPr>
          <p:cNvSpPr txBox="1"/>
          <p:nvPr/>
        </p:nvSpPr>
        <p:spPr>
          <a:xfrm>
            <a:off x="9517139" y="4050928"/>
            <a:ext cx="1855711" cy="196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800" b="1" dirty="0">
                <a:effectLst/>
                <a:latin typeface="Bahnschrift SemiCondensed" panose="020B0502040204020203" pitchFamily="34" charset="0"/>
                <a:ea typeface="Times New Roman" panose="02020603050405020304" pitchFamily="18" charset="0"/>
              </a:rPr>
              <a:t>Prémi</a:t>
            </a:r>
            <a:r>
              <a:rPr lang="pt-PT" sz="2800" b="1" dirty="0">
                <a:latin typeface="Bahnschrift SemiCondensed" panose="020B0502040204020203" pitchFamily="34" charset="0"/>
                <a:ea typeface="Times New Roman" panose="02020603050405020304" pitchFamily="18" charset="0"/>
              </a:rPr>
              <a:t>o Científico</a:t>
            </a:r>
          </a:p>
          <a:p>
            <a:pPr algn="ctr">
              <a:lnSpc>
                <a:spcPct val="150000"/>
              </a:lnSpc>
            </a:pPr>
            <a:r>
              <a:rPr lang="pt-PT" sz="2800" b="1" dirty="0">
                <a:effectLst/>
                <a:latin typeface="Bahnschrift SemiCondensed" panose="020B0502040204020203" pitchFamily="34" charset="0"/>
                <a:ea typeface="Times New Roman" panose="02020603050405020304" pitchFamily="18" charset="0"/>
              </a:rPr>
              <a:t>2024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F24562D-E3B2-904C-A6DD-BA1B67751C8C}"/>
              </a:ext>
            </a:extLst>
          </p:cNvPr>
          <p:cNvSpPr txBox="1"/>
          <p:nvPr/>
        </p:nvSpPr>
        <p:spPr>
          <a:xfrm>
            <a:off x="819149" y="5373470"/>
            <a:ext cx="793590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 Filipa Gerardo(1), Daniel </a:t>
            </a:r>
            <a:r>
              <a:rPr lang="en-GB" sz="1200" dirty="0" err="1">
                <a:solidFill>
                  <a:schemeClr val="bg1"/>
                </a:solidFill>
                <a:latin typeface="Bahnschrift SemiCondensed" panose="020B0502040204020203" pitchFamily="34" charset="0"/>
              </a:rPr>
              <a:t>Faria</a:t>
            </a:r>
            <a:r>
              <a:rPr lang="en-GB" sz="12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 (2), Pedro </a:t>
            </a:r>
            <a:r>
              <a:rPr lang="en-GB" sz="1200" dirty="0" err="1">
                <a:solidFill>
                  <a:schemeClr val="bg1"/>
                </a:solidFill>
                <a:latin typeface="Bahnschrift SemiCondensed" panose="020B0502040204020203" pitchFamily="34" charset="0"/>
              </a:rPr>
              <a:t>Silvério</a:t>
            </a:r>
            <a:r>
              <a:rPr lang="en-GB" sz="12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 António (3), João Baltazar Ferreira (1), Marco </a:t>
            </a:r>
            <a:r>
              <a:rPr lang="en-GB" sz="1200" dirty="0" err="1">
                <a:solidFill>
                  <a:schemeClr val="bg1"/>
                </a:solidFill>
                <a:latin typeface="Bahnschrift SemiCondensed" panose="020B0502040204020203" pitchFamily="34" charset="0"/>
              </a:rPr>
              <a:t>Beringuilho</a:t>
            </a:r>
            <a:r>
              <a:rPr lang="en-GB" sz="12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 (1), </a:t>
            </a:r>
            <a:r>
              <a:rPr lang="en-GB" sz="1200" dirty="0" err="1">
                <a:solidFill>
                  <a:schemeClr val="bg1"/>
                </a:solidFill>
                <a:latin typeface="Bahnschrift SemiCondensed" panose="020B0502040204020203" pitchFamily="34" charset="0"/>
              </a:rPr>
              <a:t>Hilaryano</a:t>
            </a:r>
            <a:r>
              <a:rPr lang="en-GB" sz="12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 Ferreira (1), </a:t>
            </a:r>
            <a:r>
              <a:rPr lang="en-GB" sz="1200" dirty="0" err="1">
                <a:solidFill>
                  <a:schemeClr val="bg1"/>
                </a:solidFill>
                <a:latin typeface="Bahnschrift SemiCondensed" panose="020B0502040204020203" pitchFamily="34" charset="0"/>
              </a:rPr>
              <a:t>Inês</a:t>
            </a:r>
            <a:r>
              <a:rPr lang="en-GB" sz="12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Bahnschrift SemiCondensed" panose="020B0502040204020203" pitchFamily="34" charset="0"/>
              </a:rPr>
              <a:t>Fialho</a:t>
            </a:r>
            <a:r>
              <a:rPr lang="en-GB" sz="12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 (1), </a:t>
            </a:r>
            <a:r>
              <a:rPr lang="en-GB" sz="1200" dirty="0" err="1">
                <a:solidFill>
                  <a:schemeClr val="bg1"/>
                </a:solidFill>
                <a:latin typeface="Bahnschrift SemiCondensed" panose="020B0502040204020203" pitchFamily="34" charset="0"/>
              </a:rPr>
              <a:t>Inês</a:t>
            </a:r>
            <a:r>
              <a:rPr lang="en-GB" sz="12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 Miranda (1), Yolanda Sá Pereira (3), Afonso Nunes-Ferreira (2), David Roque (1), Miguel B Santos (1), Carlos </a:t>
            </a:r>
            <a:r>
              <a:rPr lang="en-GB" sz="1200" dirty="0" err="1">
                <a:solidFill>
                  <a:schemeClr val="bg1"/>
                </a:solidFill>
                <a:latin typeface="Bahnschrift SemiCondensed" panose="020B0502040204020203" pitchFamily="34" charset="0"/>
              </a:rPr>
              <a:t>Morais</a:t>
            </a:r>
            <a:r>
              <a:rPr lang="en-GB" sz="12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 (1), </a:t>
            </a:r>
            <a:r>
              <a:rPr lang="en-GB" sz="1200" dirty="0" err="1">
                <a:solidFill>
                  <a:schemeClr val="bg1"/>
                </a:solidFill>
                <a:latin typeface="Bahnschrift SemiCondensed" panose="020B0502040204020203" pitchFamily="34" charset="0"/>
              </a:rPr>
              <a:t>Sérgio</a:t>
            </a:r>
            <a:r>
              <a:rPr lang="en-GB" sz="12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 Bravo Baptista (1), João B Augusto (1)</a:t>
            </a:r>
          </a:p>
          <a:p>
            <a:endParaRPr lang="en-GB" sz="1200" dirty="0">
              <a:solidFill>
                <a:schemeClr val="bg1"/>
              </a:solidFill>
              <a:latin typeface="Bahnschrift SemiCondensed" panose="020B0502040204020203" pitchFamily="34" charset="0"/>
            </a:endParaRPr>
          </a:p>
          <a:p>
            <a:r>
              <a:rPr lang="en-GB" sz="12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1. Hospital Professor </a:t>
            </a:r>
            <a:r>
              <a:rPr lang="en-GB" sz="1200" dirty="0" err="1">
                <a:solidFill>
                  <a:schemeClr val="bg1"/>
                </a:solidFill>
                <a:latin typeface="Bahnschrift SemiCondensed" panose="020B0502040204020203" pitchFamily="34" charset="0"/>
              </a:rPr>
              <a:t>Doutor</a:t>
            </a:r>
            <a:r>
              <a:rPr lang="en-GB" sz="12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 Fernando Fonseca, </a:t>
            </a:r>
            <a:r>
              <a:rPr lang="en-GB" sz="1200" dirty="0" err="1">
                <a:solidFill>
                  <a:schemeClr val="bg1"/>
                </a:solidFill>
                <a:latin typeface="Bahnschrift SemiCondensed" panose="020B0502040204020203" pitchFamily="34" charset="0"/>
              </a:rPr>
              <a:t>Amadora</a:t>
            </a:r>
            <a:r>
              <a:rPr lang="en-GB" sz="12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, Portugal  </a:t>
            </a:r>
          </a:p>
          <a:p>
            <a:r>
              <a:rPr lang="en-GB" sz="12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2. Centro </a:t>
            </a:r>
            <a:r>
              <a:rPr lang="en-GB" sz="1200" dirty="0" err="1">
                <a:solidFill>
                  <a:schemeClr val="bg1"/>
                </a:solidFill>
                <a:latin typeface="Bahnschrift SemiCondensed" panose="020B0502040204020203" pitchFamily="34" charset="0"/>
              </a:rPr>
              <a:t>Hospitalar</a:t>
            </a:r>
            <a:r>
              <a:rPr lang="en-GB" sz="12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 do Algarve, Hospital de Faro, Faro, Portugal</a:t>
            </a:r>
          </a:p>
          <a:p>
            <a:r>
              <a:rPr lang="en-GB" sz="12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3. Centro </a:t>
            </a:r>
            <a:r>
              <a:rPr lang="en-GB" sz="1200" dirty="0" err="1">
                <a:solidFill>
                  <a:schemeClr val="bg1"/>
                </a:solidFill>
                <a:latin typeface="Bahnschrift SemiCondensed" panose="020B0502040204020203" pitchFamily="34" charset="0"/>
              </a:rPr>
              <a:t>Hospitalar</a:t>
            </a:r>
            <a:r>
              <a:rPr lang="en-GB" sz="12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 de </a:t>
            </a:r>
            <a:r>
              <a:rPr lang="en-GB" sz="1200" dirty="0" err="1">
                <a:solidFill>
                  <a:schemeClr val="bg1"/>
                </a:solidFill>
                <a:latin typeface="Bahnschrift SemiCondensed" panose="020B0502040204020203" pitchFamily="34" charset="0"/>
              </a:rPr>
              <a:t>Lisboa</a:t>
            </a:r>
            <a:r>
              <a:rPr lang="en-GB" sz="12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 Norte, Hospital de Santa Maria, </a:t>
            </a:r>
            <a:r>
              <a:rPr lang="en-GB" sz="1200" dirty="0" err="1">
                <a:solidFill>
                  <a:schemeClr val="bg1"/>
                </a:solidFill>
                <a:latin typeface="Bahnschrift SemiCondensed" panose="020B0502040204020203" pitchFamily="34" charset="0"/>
              </a:rPr>
              <a:t>Lisboa</a:t>
            </a:r>
            <a:r>
              <a:rPr lang="en-GB" sz="12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, Portugal</a:t>
            </a:r>
          </a:p>
          <a:p>
            <a:endParaRPr lang="en-GB" sz="1200" dirty="0">
              <a:solidFill>
                <a:schemeClr val="bg1"/>
              </a:solidFill>
              <a:latin typeface="Bahnschrift Semi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768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arcador de Posição do Texto 9">
            <a:extLst>
              <a:ext uri="{FF2B5EF4-FFF2-40B4-BE49-F238E27FC236}">
                <a16:creationId xmlns:a16="http://schemas.microsoft.com/office/drawing/2014/main" id="{26BE22D0-E892-5148-809D-17694006C58B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Métodos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FC4DBDF7-CF35-6749-85A7-98B5F0563B9C}"/>
              </a:ext>
            </a:extLst>
          </p:cNvPr>
          <p:cNvSpPr txBox="1"/>
          <p:nvPr/>
        </p:nvSpPr>
        <p:spPr>
          <a:xfrm>
            <a:off x="2969601" y="2081647"/>
            <a:ext cx="8616585" cy="844810"/>
          </a:xfrm>
          <a:prstGeom prst="rect">
            <a:avLst/>
          </a:prstGeom>
          <a:solidFill>
            <a:srgbClr val="D3E0E7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lvl="0" algn="ctr"/>
            <a:r>
              <a:rPr lang="pt-PT" b="1" dirty="0">
                <a:latin typeface="Helvetica" pitchFamily="2" charset="0"/>
                <a:ea typeface="Times New Roman" panose="02020603050405020304" pitchFamily="18" charset="0"/>
              </a:rPr>
              <a:t>TEP agudo confirmado</a:t>
            </a:r>
            <a:r>
              <a:rPr lang="pt-PT" b="1" dirty="0">
                <a:latin typeface="Helvetica Light" panose="020B0403020202020204" pitchFamily="34" charset="0"/>
                <a:ea typeface="Times New Roman" panose="02020603050405020304" pitchFamily="18" charset="0"/>
              </a:rPr>
              <a:t> por</a:t>
            </a:r>
            <a:r>
              <a:rPr lang="pt-PT" dirty="0">
                <a:latin typeface="Helvetica Light" panose="020B0403020202020204" pitchFamily="34" charset="0"/>
                <a:ea typeface="Times New Roman" panose="02020603050405020304" pitchFamily="18" charset="0"/>
              </a:rPr>
              <a:t> tomografia computorizada torácica com angiografia (</a:t>
            </a:r>
            <a:r>
              <a:rPr lang="pt-PT" b="1" dirty="0" err="1">
                <a:latin typeface="Helvetica" pitchFamily="2" charset="0"/>
                <a:ea typeface="Times New Roman" panose="02020603050405020304" pitchFamily="18" charset="0"/>
              </a:rPr>
              <a:t>angio</a:t>
            </a:r>
            <a:r>
              <a:rPr lang="pt-PT" b="1" dirty="0">
                <a:latin typeface="Helvetica" pitchFamily="2" charset="0"/>
                <a:ea typeface="Times New Roman" panose="02020603050405020304" pitchFamily="18" charset="0"/>
              </a:rPr>
              <a:t>-TC</a:t>
            </a:r>
            <a:r>
              <a:rPr lang="pt-PT" dirty="0">
                <a:latin typeface="Helvetica Light" panose="020B0403020202020204" pitchFamily="34" charset="0"/>
                <a:ea typeface="Times New Roman" panose="02020603050405020304" pitchFamily="18" charset="0"/>
              </a:rPr>
              <a:t>)</a:t>
            </a:r>
            <a:endParaRPr lang="pt-PT" dirty="0">
              <a:latin typeface="Helvetica Light" panose="020B0403020202020204" pitchFamily="34" charset="0"/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BAE377-81F8-C84A-B41F-3A37B51C4973}"/>
              </a:ext>
            </a:extLst>
          </p:cNvPr>
          <p:cNvSpPr txBox="1"/>
          <p:nvPr/>
        </p:nvSpPr>
        <p:spPr>
          <a:xfrm>
            <a:off x="2969603" y="3192077"/>
            <a:ext cx="8616588" cy="567811"/>
          </a:xfrm>
          <a:prstGeom prst="rect">
            <a:avLst/>
          </a:prstGeom>
          <a:solidFill>
            <a:srgbClr val="D3E0E7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rIns="108000" bIns="144000">
            <a:spAutoFit/>
          </a:bodyPr>
          <a:lstStyle/>
          <a:p>
            <a:pPr lvl="0" algn="ctr"/>
            <a:r>
              <a:rPr lang="pt-PT" b="1" dirty="0">
                <a:latin typeface="Helvetica" pitchFamily="2" charset="0"/>
              </a:rPr>
              <a:t>Diagnóstico de TEP nas primeiras 24 horas</a:t>
            </a:r>
            <a:r>
              <a:rPr lang="pt-PT" b="1" dirty="0">
                <a:latin typeface="Helvetica Light" panose="020B0403020202020204" pitchFamily="34" charset="0"/>
              </a:rPr>
              <a:t> </a:t>
            </a:r>
            <a:r>
              <a:rPr lang="pt-PT" dirty="0">
                <a:latin typeface="Helvetica Light" panose="020B0403020202020204" pitchFamily="34" charset="0"/>
              </a:rPr>
              <a:t>após o primeiro contacto médico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47F8ADE8-6D21-9A4A-9647-99E827A2D3F5}"/>
              </a:ext>
            </a:extLst>
          </p:cNvPr>
          <p:cNvSpPr txBox="1"/>
          <p:nvPr/>
        </p:nvSpPr>
        <p:spPr>
          <a:xfrm>
            <a:off x="2969602" y="4002720"/>
            <a:ext cx="8616585" cy="567811"/>
          </a:xfrm>
          <a:prstGeom prst="rect">
            <a:avLst/>
          </a:prstGeom>
          <a:solidFill>
            <a:srgbClr val="D3E0E7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algn="ctr"/>
            <a:r>
              <a:rPr lang="pt-PT" sz="1800" b="1" dirty="0" err="1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</a:rPr>
              <a:t>Gasimetri</a:t>
            </a:r>
            <a:r>
              <a:rPr lang="pt-PT" b="1" dirty="0" err="1">
                <a:solidFill>
                  <a:srgbClr val="000000"/>
                </a:solidFill>
                <a:latin typeface="Helvetica" pitchFamily="2" charset="0"/>
                <a:ea typeface="Times New Roman" panose="02020603050405020304" pitchFamily="18" charset="0"/>
              </a:rPr>
              <a:t>a</a:t>
            </a:r>
            <a:r>
              <a:rPr lang="pt-PT" b="1" dirty="0">
                <a:solidFill>
                  <a:srgbClr val="000000"/>
                </a:solidFill>
                <a:latin typeface="Helvetica" pitchFamily="2" charset="0"/>
                <a:ea typeface="Times New Roman" panose="02020603050405020304" pitchFamily="18" charset="0"/>
              </a:rPr>
              <a:t> arterial à admissão</a:t>
            </a:r>
            <a:r>
              <a:rPr lang="pt-PT" b="1" dirty="0">
                <a:solidFill>
                  <a:srgbClr val="000000"/>
                </a:solidFill>
                <a:latin typeface="Helvetica Light" panose="020B0403020202020204" pitchFamily="34" charset="0"/>
                <a:ea typeface="Times New Roman" panose="02020603050405020304" pitchFamily="18" charset="0"/>
              </a:rPr>
              <a:t> </a:t>
            </a:r>
            <a:r>
              <a:rPr lang="pt-PT" dirty="0">
                <a:solidFill>
                  <a:srgbClr val="000000"/>
                </a:solidFill>
                <a:latin typeface="Helvetica Light" panose="020B0403020202020204" pitchFamily="34" charset="0"/>
                <a:ea typeface="Times New Roman" panose="02020603050405020304" pitchFamily="18" charset="0"/>
              </a:rPr>
              <a:t>registada em sistema com medição de lactato</a:t>
            </a:r>
            <a:endParaRPr lang="pt-PT" dirty="0">
              <a:latin typeface="Helvetica Light" panose="020B0403020202020204" pitchFamily="34" charset="0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AE8186FB-8574-DE41-BB90-C88BC456AB20}"/>
              </a:ext>
            </a:extLst>
          </p:cNvPr>
          <p:cNvSpPr txBox="1"/>
          <p:nvPr/>
        </p:nvSpPr>
        <p:spPr>
          <a:xfrm>
            <a:off x="2969600" y="4836151"/>
            <a:ext cx="8616585" cy="567811"/>
          </a:xfrm>
          <a:prstGeom prst="rect">
            <a:avLst/>
          </a:prstGeom>
          <a:solidFill>
            <a:srgbClr val="D3E0E7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algn="ctr"/>
            <a:r>
              <a:rPr lang="pt-PT" dirty="0">
                <a:solidFill>
                  <a:srgbClr val="000000"/>
                </a:solidFill>
                <a:latin typeface="Helvetica Light" panose="020B0403020202020204" pitchFamily="34" charset="0"/>
                <a:ea typeface="Times New Roman" panose="02020603050405020304" pitchFamily="18" charset="0"/>
              </a:rPr>
              <a:t>Idade</a:t>
            </a:r>
            <a:r>
              <a:rPr lang="pt-PT" b="1" dirty="0">
                <a:solidFill>
                  <a:srgbClr val="000000"/>
                </a:solidFill>
                <a:latin typeface="Helvetica Light" panose="020B0403020202020204" pitchFamily="34" charset="0"/>
                <a:ea typeface="Times New Roman" panose="02020603050405020304" pitchFamily="18" charset="0"/>
              </a:rPr>
              <a:t> </a:t>
            </a:r>
            <a:r>
              <a:rPr lang="pt-PT" sz="1800" b="1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</a:rPr>
              <a:t>≥18 anos</a:t>
            </a:r>
            <a:endParaRPr lang="pt-PT" b="1" dirty="0">
              <a:latin typeface="Helvetica" pitchFamily="2" charset="0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FA1F42B7-BC86-0541-9601-FCA01F58B913}"/>
              </a:ext>
            </a:extLst>
          </p:cNvPr>
          <p:cNvSpPr txBox="1"/>
          <p:nvPr/>
        </p:nvSpPr>
        <p:spPr>
          <a:xfrm>
            <a:off x="2969599" y="5669582"/>
            <a:ext cx="8616585" cy="567811"/>
          </a:xfrm>
          <a:prstGeom prst="rect">
            <a:avLst/>
          </a:prstGeom>
          <a:solidFill>
            <a:srgbClr val="D3E0E7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algn="ctr"/>
            <a:r>
              <a:rPr lang="pt-PT" sz="1800" b="1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</a:rPr>
              <a:t>Informação</a:t>
            </a:r>
            <a:r>
              <a:rPr lang="pt-PT" sz="1800" b="1" dirty="0">
                <a:solidFill>
                  <a:srgbClr val="000000"/>
                </a:solidFill>
                <a:effectLst/>
                <a:latin typeface="Helvetica Light" panose="020B0403020202020204" pitchFamily="34" charset="0"/>
                <a:ea typeface="Times New Roman" panose="02020603050405020304" pitchFamily="18" charset="0"/>
              </a:rPr>
              <a:t> </a:t>
            </a:r>
            <a:r>
              <a:rPr lang="pt-PT" sz="1800" dirty="0">
                <a:solidFill>
                  <a:srgbClr val="000000"/>
                </a:solidFill>
                <a:effectLst/>
                <a:latin typeface="Helvetica Light" panose="020B0403020202020204" pitchFamily="34" charset="0"/>
                <a:ea typeface="Times New Roman" panose="02020603050405020304" pitchFamily="18" charset="0"/>
              </a:rPr>
              <a:t>de seguimento disponível </a:t>
            </a:r>
            <a:r>
              <a:rPr lang="pt-PT" sz="1800" b="1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</a:rPr>
              <a:t>aos 30 dias</a:t>
            </a:r>
            <a:endParaRPr lang="pt-PT" b="1" dirty="0">
              <a:latin typeface="Helvetica" pitchFamily="2" charset="0"/>
            </a:endParaRPr>
          </a:p>
        </p:txBody>
      </p:sp>
      <p:sp>
        <p:nvSpPr>
          <p:cNvPr id="13" name="Marcador de Posição do Texto 9">
            <a:extLst>
              <a:ext uri="{FF2B5EF4-FFF2-40B4-BE49-F238E27FC236}">
                <a16:creationId xmlns:a16="http://schemas.microsoft.com/office/drawing/2014/main" id="{66B191B7-BEAD-8D43-9091-689432669C72}"/>
              </a:ext>
            </a:extLst>
          </p:cNvPr>
          <p:cNvSpPr txBox="1">
            <a:spLocks/>
          </p:cNvSpPr>
          <p:nvPr/>
        </p:nvSpPr>
        <p:spPr>
          <a:xfrm>
            <a:off x="2092267" y="1361142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Critérios de inclusão</a:t>
            </a:r>
          </a:p>
        </p:txBody>
      </p:sp>
      <p:pic>
        <p:nvPicPr>
          <p:cNvPr id="1028" name="Picture 4" descr="CT scan - Free healthcare and medical icons">
            <a:extLst>
              <a:ext uri="{FF2B5EF4-FFF2-40B4-BE49-F238E27FC236}">
                <a16:creationId xmlns:a16="http://schemas.microsoft.com/office/drawing/2014/main" id="{76984EEA-6A8D-8A4A-A439-BF1FAB745B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267" y="2117953"/>
            <a:ext cx="758204" cy="75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ime - Free technology icons">
            <a:extLst>
              <a:ext uri="{FF2B5EF4-FFF2-40B4-BE49-F238E27FC236}">
                <a16:creationId xmlns:a16="http://schemas.microsoft.com/office/drawing/2014/main" id="{A5ED088E-FA5E-0441-85ED-5D2E66D15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703" y="3154334"/>
            <a:ext cx="549332" cy="54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apillary refill png images | PNGEgg">
            <a:extLst>
              <a:ext uri="{FF2B5EF4-FFF2-40B4-BE49-F238E27FC236}">
                <a16:creationId xmlns:a16="http://schemas.microsoft.com/office/drawing/2014/main" id="{EFDAF2B4-7128-9644-BAA9-1D3717625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023" b="92529" l="4023" r="96552">
                        <a14:foregroundMark x1="70115" y1="25575" x2="70115" y2="25575"/>
                        <a14:foregroundMark x1="4310" y1="66954" x2="4310" y2="66954"/>
                        <a14:foregroundMark x1="30460" y1="92529" x2="30460" y2="92529"/>
                        <a14:foregroundMark x1="55172" y1="8333" x2="55172" y2="8333"/>
                        <a14:foregroundMark x1="91379" y1="39368" x2="91379" y2="39368"/>
                        <a14:foregroundMark x1="56034" y1="4310" x2="56034" y2="4310"/>
                        <a14:foregroundMark x1="93103" y1="74138" x2="93103" y2="74138"/>
                        <a14:foregroundMark x1="96552" y1="75287" x2="96552" y2="752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864" y="3941455"/>
            <a:ext cx="461010" cy="46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18 years old sign. Adults content only icon. 18 years old icon. 7888699  Vector Art at Vecteezy">
            <a:extLst>
              <a:ext uri="{FF2B5EF4-FFF2-40B4-BE49-F238E27FC236}">
                <a16:creationId xmlns:a16="http://schemas.microsoft.com/office/drawing/2014/main" id="{42937231-A9C3-DB4D-AD9E-DFC625F00F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703" y="4854631"/>
            <a:ext cx="549332" cy="54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Follow up Generic Detailed Outline icon">
            <a:extLst>
              <a:ext uri="{FF2B5EF4-FFF2-40B4-BE49-F238E27FC236}">
                <a16:creationId xmlns:a16="http://schemas.microsoft.com/office/drawing/2014/main" id="{13C00B35-7783-7949-9178-FE7888627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689" y="5598096"/>
            <a:ext cx="710782" cy="710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11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>
            <a:extLst>
              <a:ext uri="{FF2B5EF4-FFF2-40B4-BE49-F238E27FC236}">
                <a16:creationId xmlns:a16="http://schemas.microsoft.com/office/drawing/2014/main" id="{FC4DBDF7-CF35-6749-85A7-98B5F0563B9C}"/>
              </a:ext>
            </a:extLst>
          </p:cNvPr>
          <p:cNvSpPr txBox="1"/>
          <p:nvPr/>
        </p:nvSpPr>
        <p:spPr>
          <a:xfrm>
            <a:off x="2972380" y="2263097"/>
            <a:ext cx="8616585" cy="5678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lvl="0" algn="ctr"/>
            <a:r>
              <a:rPr lang="pt-PT" b="1" dirty="0">
                <a:latin typeface="Helvetica" pitchFamily="2" charset="0"/>
                <a:ea typeface="Times New Roman" panose="02020603050405020304" pitchFamily="18" charset="0"/>
              </a:rPr>
              <a:t>Paragem cardiorrespiratória ou colapso hemodinâmico </a:t>
            </a:r>
            <a:r>
              <a:rPr lang="pt-PT" dirty="0">
                <a:latin typeface="Helvetica Light" panose="020B0403020202020204" pitchFamily="34" charset="0"/>
                <a:ea typeface="Times New Roman" panose="02020603050405020304" pitchFamily="18" charset="0"/>
              </a:rPr>
              <a:t>à apresentação</a:t>
            </a:r>
            <a:endParaRPr lang="pt-PT" dirty="0">
              <a:latin typeface="Helvetica Light" panose="020B0403020202020204" pitchFamily="34" charset="0"/>
            </a:endParaRPr>
          </a:p>
        </p:txBody>
      </p:sp>
      <p:pic>
        <p:nvPicPr>
          <p:cNvPr id="6146" name="Picture 2" descr="Cardiac arrest - Free healthcare and medical icons">
            <a:extLst>
              <a:ext uri="{FF2B5EF4-FFF2-40B4-BE49-F238E27FC236}">
                <a16:creationId xmlns:a16="http://schemas.microsoft.com/office/drawing/2014/main" id="{0A8B8657-9771-DE44-96F5-9D8C4BD1CB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870" y="2178049"/>
            <a:ext cx="663630" cy="663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Marcador de Posição do Texto 9">
            <a:extLst>
              <a:ext uri="{FF2B5EF4-FFF2-40B4-BE49-F238E27FC236}">
                <a16:creationId xmlns:a16="http://schemas.microsoft.com/office/drawing/2014/main" id="{1DE22288-C9F4-C947-873E-50FEE82CAEBF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Métodos</a:t>
            </a:r>
          </a:p>
        </p:txBody>
      </p:sp>
      <p:sp>
        <p:nvSpPr>
          <p:cNvPr id="15" name="Marcador de Posição do Texto 9">
            <a:extLst>
              <a:ext uri="{FF2B5EF4-FFF2-40B4-BE49-F238E27FC236}">
                <a16:creationId xmlns:a16="http://schemas.microsoft.com/office/drawing/2014/main" id="{B558380C-CDF9-1840-90B4-1878FC5DB756}"/>
              </a:ext>
            </a:extLst>
          </p:cNvPr>
          <p:cNvSpPr txBox="1">
            <a:spLocks/>
          </p:cNvSpPr>
          <p:nvPr/>
        </p:nvSpPr>
        <p:spPr>
          <a:xfrm>
            <a:off x="2092267" y="1361142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Critérios de exclusão</a:t>
            </a:r>
          </a:p>
        </p:txBody>
      </p:sp>
    </p:spTree>
    <p:extLst>
      <p:ext uri="{BB962C8B-B14F-4D97-AF65-F5344CB8AC3E}">
        <p14:creationId xmlns:p14="http://schemas.microsoft.com/office/powerpoint/2010/main" val="2701097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>
            <a:extLst>
              <a:ext uri="{FF2B5EF4-FFF2-40B4-BE49-F238E27FC236}">
                <a16:creationId xmlns:a16="http://schemas.microsoft.com/office/drawing/2014/main" id="{FC4DBDF7-CF35-6749-85A7-98B5F0563B9C}"/>
              </a:ext>
            </a:extLst>
          </p:cNvPr>
          <p:cNvSpPr txBox="1"/>
          <p:nvPr/>
        </p:nvSpPr>
        <p:spPr>
          <a:xfrm>
            <a:off x="2972380" y="2263097"/>
            <a:ext cx="8616585" cy="5678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lvl="0" algn="ctr"/>
            <a:r>
              <a:rPr lang="pt-PT" b="1" dirty="0">
                <a:latin typeface="Helvetica" pitchFamily="2" charset="0"/>
                <a:ea typeface="Times New Roman" panose="02020603050405020304" pitchFamily="18" charset="0"/>
              </a:rPr>
              <a:t>Paragem cardiorrespiratória ou colapso hemodinâmico </a:t>
            </a:r>
            <a:r>
              <a:rPr lang="pt-PT" dirty="0">
                <a:latin typeface="Helvetica Light" panose="020B0403020202020204" pitchFamily="34" charset="0"/>
                <a:ea typeface="Times New Roman" panose="02020603050405020304" pitchFamily="18" charset="0"/>
              </a:rPr>
              <a:t>à apresentação</a:t>
            </a:r>
            <a:endParaRPr lang="pt-PT" dirty="0">
              <a:latin typeface="Helvetica Light" panose="020B0403020202020204" pitchFamily="34" charset="0"/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BAE377-81F8-C84A-B41F-3A37B51C4973}"/>
              </a:ext>
            </a:extLst>
          </p:cNvPr>
          <p:cNvSpPr txBox="1"/>
          <p:nvPr/>
        </p:nvSpPr>
        <p:spPr>
          <a:xfrm>
            <a:off x="2972381" y="3077777"/>
            <a:ext cx="8616588" cy="5678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rIns="108000" bIns="144000">
            <a:spAutoFit/>
          </a:bodyPr>
          <a:lstStyle/>
          <a:p>
            <a:pPr lvl="0" algn="ctr"/>
            <a:r>
              <a:rPr lang="pt-PT" dirty="0">
                <a:latin typeface="Helvetica Light" panose="020B0403020202020204" pitchFamily="34" charset="0"/>
              </a:rPr>
              <a:t>TEP </a:t>
            </a:r>
            <a:r>
              <a:rPr lang="pt-PT" b="1" dirty="0">
                <a:latin typeface="Helvetica" pitchFamily="2" charset="0"/>
              </a:rPr>
              <a:t>subsegmentar</a:t>
            </a:r>
            <a:r>
              <a:rPr lang="pt-PT" dirty="0">
                <a:latin typeface="Helvetica Light" panose="020B0403020202020204" pitchFamily="34" charset="0"/>
              </a:rPr>
              <a:t> em </a:t>
            </a:r>
            <a:r>
              <a:rPr lang="pt-PT" dirty="0" err="1">
                <a:latin typeface="Helvetica Light" panose="020B0403020202020204" pitchFamily="34" charset="0"/>
              </a:rPr>
              <a:t>angioTC</a:t>
            </a:r>
            <a:endParaRPr lang="pt-PT" dirty="0">
              <a:latin typeface="Helvetica Light" panose="020B0403020202020204" pitchFamily="34" charset="0"/>
            </a:endParaRPr>
          </a:p>
        </p:txBody>
      </p:sp>
      <p:pic>
        <p:nvPicPr>
          <p:cNvPr id="6146" name="Picture 2" descr="Cardiac arrest - Free healthcare and medical icons">
            <a:extLst>
              <a:ext uri="{FF2B5EF4-FFF2-40B4-BE49-F238E27FC236}">
                <a16:creationId xmlns:a16="http://schemas.microsoft.com/office/drawing/2014/main" id="{0A8B8657-9771-DE44-96F5-9D8C4BD1CB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870" y="2178049"/>
            <a:ext cx="663630" cy="663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Pulmonary embolism disease Royalty Free Vector Image">
            <a:extLst>
              <a:ext uri="{FF2B5EF4-FFF2-40B4-BE49-F238E27FC236}">
                <a16:creationId xmlns:a16="http://schemas.microsoft.com/office/drawing/2014/main" id="{54C752ED-0DD0-B440-8701-868A43C684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0" t="12833" r="10100" b="15833"/>
          <a:stretch/>
        </p:blipFill>
        <p:spPr bwMode="auto">
          <a:xfrm>
            <a:off x="2125980" y="2912355"/>
            <a:ext cx="731520" cy="733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Marcador de Posição do Texto 9">
            <a:extLst>
              <a:ext uri="{FF2B5EF4-FFF2-40B4-BE49-F238E27FC236}">
                <a16:creationId xmlns:a16="http://schemas.microsoft.com/office/drawing/2014/main" id="{1DE22288-C9F4-C947-873E-50FEE82CAEBF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Métodos</a:t>
            </a:r>
          </a:p>
        </p:txBody>
      </p:sp>
      <p:sp>
        <p:nvSpPr>
          <p:cNvPr id="15" name="Marcador de Posição do Texto 9">
            <a:extLst>
              <a:ext uri="{FF2B5EF4-FFF2-40B4-BE49-F238E27FC236}">
                <a16:creationId xmlns:a16="http://schemas.microsoft.com/office/drawing/2014/main" id="{B558380C-CDF9-1840-90B4-1878FC5DB756}"/>
              </a:ext>
            </a:extLst>
          </p:cNvPr>
          <p:cNvSpPr txBox="1">
            <a:spLocks/>
          </p:cNvSpPr>
          <p:nvPr/>
        </p:nvSpPr>
        <p:spPr>
          <a:xfrm>
            <a:off x="2092267" y="1361142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Critérios de exclusão</a:t>
            </a:r>
          </a:p>
        </p:txBody>
      </p:sp>
    </p:spTree>
    <p:extLst>
      <p:ext uri="{BB962C8B-B14F-4D97-AF65-F5344CB8AC3E}">
        <p14:creationId xmlns:p14="http://schemas.microsoft.com/office/powerpoint/2010/main" val="419059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>
            <a:extLst>
              <a:ext uri="{FF2B5EF4-FFF2-40B4-BE49-F238E27FC236}">
                <a16:creationId xmlns:a16="http://schemas.microsoft.com/office/drawing/2014/main" id="{FC4DBDF7-CF35-6749-85A7-98B5F0563B9C}"/>
              </a:ext>
            </a:extLst>
          </p:cNvPr>
          <p:cNvSpPr txBox="1"/>
          <p:nvPr/>
        </p:nvSpPr>
        <p:spPr>
          <a:xfrm>
            <a:off x="2972380" y="2263097"/>
            <a:ext cx="8616585" cy="5678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lvl="0" algn="ctr"/>
            <a:r>
              <a:rPr lang="pt-PT" b="1" dirty="0">
                <a:latin typeface="Helvetica" pitchFamily="2" charset="0"/>
                <a:ea typeface="Times New Roman" panose="02020603050405020304" pitchFamily="18" charset="0"/>
              </a:rPr>
              <a:t>Paragem cardiorrespiratória ou colapso hemodinâmico </a:t>
            </a:r>
            <a:r>
              <a:rPr lang="pt-PT" dirty="0">
                <a:latin typeface="Helvetica Light" panose="020B0403020202020204" pitchFamily="34" charset="0"/>
                <a:ea typeface="Times New Roman" panose="02020603050405020304" pitchFamily="18" charset="0"/>
              </a:rPr>
              <a:t>à apresentação</a:t>
            </a:r>
            <a:endParaRPr lang="pt-PT" dirty="0">
              <a:latin typeface="Helvetica Light" panose="020B0403020202020204" pitchFamily="34" charset="0"/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BAE377-81F8-C84A-B41F-3A37B51C4973}"/>
              </a:ext>
            </a:extLst>
          </p:cNvPr>
          <p:cNvSpPr txBox="1"/>
          <p:nvPr/>
        </p:nvSpPr>
        <p:spPr>
          <a:xfrm>
            <a:off x="2972381" y="3077777"/>
            <a:ext cx="8616588" cy="5678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rIns="108000" bIns="144000">
            <a:spAutoFit/>
          </a:bodyPr>
          <a:lstStyle/>
          <a:p>
            <a:pPr lvl="0" algn="ctr"/>
            <a:r>
              <a:rPr lang="pt-PT" dirty="0">
                <a:latin typeface="Helvetica Light" panose="020B0403020202020204" pitchFamily="34" charset="0"/>
              </a:rPr>
              <a:t>TEP </a:t>
            </a:r>
            <a:r>
              <a:rPr lang="pt-PT" b="1" dirty="0">
                <a:latin typeface="Helvetica" pitchFamily="2" charset="0"/>
              </a:rPr>
              <a:t>subsegmentar</a:t>
            </a:r>
            <a:r>
              <a:rPr lang="pt-PT" dirty="0">
                <a:latin typeface="Helvetica Light" panose="020B0403020202020204" pitchFamily="34" charset="0"/>
              </a:rPr>
              <a:t> em </a:t>
            </a:r>
            <a:r>
              <a:rPr lang="pt-PT" dirty="0" err="1">
                <a:latin typeface="Helvetica Light" panose="020B0403020202020204" pitchFamily="34" charset="0"/>
              </a:rPr>
              <a:t>angioTC</a:t>
            </a:r>
            <a:endParaRPr lang="pt-PT" dirty="0">
              <a:latin typeface="Helvetica Light" panose="020B0403020202020204" pitchFamily="34" charset="0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47F8ADE8-6D21-9A4A-9647-99E827A2D3F5}"/>
              </a:ext>
            </a:extLst>
          </p:cNvPr>
          <p:cNvSpPr txBox="1"/>
          <p:nvPr/>
        </p:nvSpPr>
        <p:spPr>
          <a:xfrm>
            <a:off x="2972380" y="3888420"/>
            <a:ext cx="8616585" cy="5678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algn="ctr"/>
            <a:r>
              <a:rPr lang="pt-PT" sz="1800" dirty="0">
                <a:solidFill>
                  <a:srgbClr val="000000"/>
                </a:solidFill>
                <a:effectLst/>
                <a:latin typeface="Helvetica Light" panose="020B0403020202020204" pitchFamily="34" charset="0"/>
                <a:ea typeface="Times New Roman" panose="02020603050405020304" pitchFamily="18" charset="0"/>
              </a:rPr>
              <a:t>Decisão de </a:t>
            </a:r>
            <a:r>
              <a:rPr lang="pt-PT" sz="1800" b="1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</a:rPr>
              <a:t>fibrinólise</a:t>
            </a:r>
            <a:r>
              <a:rPr lang="pt-PT" sz="1800" dirty="0">
                <a:solidFill>
                  <a:srgbClr val="000000"/>
                </a:solidFill>
                <a:effectLst/>
                <a:latin typeface="Helvetica Light" panose="020B0403020202020204" pitchFamily="34" charset="0"/>
                <a:ea typeface="Times New Roman" panose="02020603050405020304" pitchFamily="18" charset="0"/>
              </a:rPr>
              <a:t> apesar de estabilidade hemodinâmica</a:t>
            </a:r>
            <a:endParaRPr lang="pt-PT" dirty="0">
              <a:latin typeface="Helvetica Light" panose="020B0403020202020204" pitchFamily="34" charset="0"/>
            </a:endParaRPr>
          </a:p>
        </p:txBody>
      </p:sp>
      <p:pic>
        <p:nvPicPr>
          <p:cNvPr id="6146" name="Picture 2" descr="Cardiac arrest - Free healthcare and medical icons">
            <a:extLst>
              <a:ext uri="{FF2B5EF4-FFF2-40B4-BE49-F238E27FC236}">
                <a16:creationId xmlns:a16="http://schemas.microsoft.com/office/drawing/2014/main" id="{0A8B8657-9771-DE44-96F5-9D8C4BD1CB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870" y="2178049"/>
            <a:ext cx="663630" cy="663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Pulmonary embolism disease Royalty Free Vector Image">
            <a:extLst>
              <a:ext uri="{FF2B5EF4-FFF2-40B4-BE49-F238E27FC236}">
                <a16:creationId xmlns:a16="http://schemas.microsoft.com/office/drawing/2014/main" id="{54C752ED-0DD0-B440-8701-868A43C684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0" t="12833" r="10100" b="15833"/>
          <a:stretch/>
        </p:blipFill>
        <p:spPr bwMode="auto">
          <a:xfrm>
            <a:off x="2125980" y="2912355"/>
            <a:ext cx="731520" cy="733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Blood Clot Icon Images – Browse 5,753 Stock Photos, Vectors, and Video |  Adobe Stock">
            <a:extLst>
              <a:ext uri="{FF2B5EF4-FFF2-40B4-BE49-F238E27FC236}">
                <a16:creationId xmlns:a16="http://schemas.microsoft.com/office/drawing/2014/main" id="{EAF75052-FE6E-CD4E-BC0B-C1C98EBB8B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5" r="37844"/>
          <a:stretch/>
        </p:blipFill>
        <p:spPr bwMode="auto">
          <a:xfrm>
            <a:off x="2125980" y="3829726"/>
            <a:ext cx="737577" cy="649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Marcador de Posição do Texto 9">
            <a:extLst>
              <a:ext uri="{FF2B5EF4-FFF2-40B4-BE49-F238E27FC236}">
                <a16:creationId xmlns:a16="http://schemas.microsoft.com/office/drawing/2014/main" id="{1DE22288-C9F4-C947-873E-50FEE82CAEBF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Métodos</a:t>
            </a:r>
          </a:p>
        </p:txBody>
      </p:sp>
      <p:sp>
        <p:nvSpPr>
          <p:cNvPr id="15" name="Marcador de Posição do Texto 9">
            <a:extLst>
              <a:ext uri="{FF2B5EF4-FFF2-40B4-BE49-F238E27FC236}">
                <a16:creationId xmlns:a16="http://schemas.microsoft.com/office/drawing/2014/main" id="{B558380C-CDF9-1840-90B4-1878FC5DB756}"/>
              </a:ext>
            </a:extLst>
          </p:cNvPr>
          <p:cNvSpPr txBox="1">
            <a:spLocks/>
          </p:cNvSpPr>
          <p:nvPr/>
        </p:nvSpPr>
        <p:spPr>
          <a:xfrm>
            <a:off x="2092267" y="1361142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Critérios de exclusão</a:t>
            </a:r>
          </a:p>
        </p:txBody>
      </p:sp>
    </p:spTree>
    <p:extLst>
      <p:ext uri="{BB962C8B-B14F-4D97-AF65-F5344CB8AC3E}">
        <p14:creationId xmlns:p14="http://schemas.microsoft.com/office/powerpoint/2010/main" val="2577850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>
            <a:extLst>
              <a:ext uri="{FF2B5EF4-FFF2-40B4-BE49-F238E27FC236}">
                <a16:creationId xmlns:a16="http://schemas.microsoft.com/office/drawing/2014/main" id="{27B9B3F6-89F1-EA46-87C4-389076B9CF32}"/>
              </a:ext>
            </a:extLst>
          </p:cNvPr>
          <p:cNvSpPr txBox="1"/>
          <p:nvPr/>
        </p:nvSpPr>
        <p:spPr>
          <a:xfrm>
            <a:off x="1466266" y="1604604"/>
            <a:ext cx="9924988" cy="1154373"/>
          </a:xfrm>
          <a:prstGeom prst="rect">
            <a:avLst/>
          </a:prstGeom>
          <a:solidFill>
            <a:srgbClr val="045E83"/>
          </a:solidFill>
          <a:ln w="19050">
            <a:solidFill>
              <a:schemeClr val="tx1"/>
            </a:solidFill>
          </a:ln>
        </p:spPr>
        <p:txBody>
          <a:bodyPr wrap="square" lIns="251999" tIns="180000" rIns="251999" bIns="180000" rtlCol="0">
            <a:spAutoFit/>
          </a:bodyPr>
          <a:lstStyle>
            <a:defPPr>
              <a:defRPr lang="pt-PT"/>
            </a:defPPr>
            <a:lvl1pPr algn="ctr">
              <a:lnSpc>
                <a:spcPct val="150000"/>
              </a:lnSpc>
              <a:defRPr b="1">
                <a:latin typeface="Helvetica Light" panose="020B0403020202020204" pitchFamily="34" charset="0"/>
                <a:cs typeface="Cavolini" panose="03000502040302020204" pitchFamily="66" charset="0"/>
              </a:defRPr>
            </a:lvl1pPr>
          </a:lstStyle>
          <a:p>
            <a:pPr algn="l"/>
            <a:r>
              <a:rPr lang="en-GB" i="1" dirty="0">
                <a:solidFill>
                  <a:schemeClr val="bg1"/>
                </a:solidFill>
                <a:latin typeface="Helvetica" pitchFamily="2" charset="0"/>
              </a:rPr>
              <a:t>Endpoint</a:t>
            </a:r>
            <a:r>
              <a:rPr lang="en-GB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Helvetica" pitchFamily="2" charset="0"/>
              </a:rPr>
              <a:t>primário</a:t>
            </a:r>
            <a:r>
              <a:rPr lang="en-GB" b="0" dirty="0">
                <a:solidFill>
                  <a:schemeClr val="bg1"/>
                </a:solidFill>
              </a:rPr>
              <a:t>: </a:t>
            </a:r>
            <a:r>
              <a:rPr lang="en-GB" b="0" dirty="0" err="1">
                <a:solidFill>
                  <a:schemeClr val="bg1"/>
                </a:solidFill>
              </a:rPr>
              <a:t>M</a:t>
            </a:r>
            <a:r>
              <a:rPr lang="en-GB" dirty="0" err="1">
                <a:solidFill>
                  <a:schemeClr val="bg1"/>
                </a:solidFill>
              </a:rPr>
              <a:t>ortalidade</a:t>
            </a:r>
            <a:r>
              <a:rPr lang="en-GB" dirty="0">
                <a:solidFill>
                  <a:schemeClr val="bg1"/>
                </a:solidFill>
              </a:rPr>
              <a:t> por </a:t>
            </a:r>
            <a:r>
              <a:rPr lang="en-GB" dirty="0" err="1">
                <a:solidFill>
                  <a:schemeClr val="bg1"/>
                </a:solidFill>
              </a:rPr>
              <a:t>todas</a:t>
            </a:r>
            <a:r>
              <a:rPr lang="en-GB" dirty="0">
                <a:solidFill>
                  <a:schemeClr val="bg1"/>
                </a:solidFill>
              </a:rPr>
              <a:t> as </a:t>
            </a:r>
            <a:r>
              <a:rPr lang="en-GB" dirty="0" err="1">
                <a:solidFill>
                  <a:schemeClr val="bg1"/>
                </a:solidFill>
              </a:rPr>
              <a:t>causas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aos</a:t>
            </a:r>
            <a:r>
              <a:rPr lang="en-GB" dirty="0">
                <a:solidFill>
                  <a:schemeClr val="bg1"/>
                </a:solidFill>
              </a:rPr>
              <a:t> 30 </a:t>
            </a:r>
            <a:r>
              <a:rPr lang="en-GB" dirty="0" err="1">
                <a:solidFill>
                  <a:schemeClr val="bg1"/>
                </a:solidFill>
              </a:rPr>
              <a:t>dias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após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avaliação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inicial</a:t>
            </a:r>
            <a:r>
              <a:rPr lang="en-GB" dirty="0">
                <a:solidFill>
                  <a:schemeClr val="bg1"/>
                </a:solidFill>
              </a:rPr>
              <a:t> no </a:t>
            </a:r>
            <a:r>
              <a:rPr lang="en-GB" dirty="0" err="1">
                <a:solidFill>
                  <a:schemeClr val="bg1"/>
                </a:solidFill>
              </a:rPr>
              <a:t>serviço</a:t>
            </a:r>
            <a:r>
              <a:rPr lang="en-GB" dirty="0">
                <a:solidFill>
                  <a:schemeClr val="bg1"/>
                </a:solidFill>
              </a:rPr>
              <a:t> de </a:t>
            </a:r>
            <a:r>
              <a:rPr lang="en-GB" dirty="0" err="1">
                <a:solidFill>
                  <a:schemeClr val="bg1"/>
                </a:solidFill>
              </a:rPr>
              <a:t>urgência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0E7579B4-90CD-3545-A9BB-87F00270EE0B}"/>
              </a:ext>
            </a:extLst>
          </p:cNvPr>
          <p:cNvSpPr txBox="1">
            <a:spLocks noChangeAspect="1"/>
          </p:cNvSpPr>
          <p:nvPr/>
        </p:nvSpPr>
        <p:spPr>
          <a:xfrm>
            <a:off x="1389264" y="3106339"/>
            <a:ext cx="9924988" cy="1985370"/>
          </a:xfrm>
          <a:prstGeom prst="rect">
            <a:avLst/>
          </a:prstGeom>
          <a:noFill/>
          <a:ln w="19050">
            <a:noFill/>
          </a:ln>
        </p:spPr>
        <p:txBody>
          <a:bodyPr wrap="square" lIns="251999" tIns="180000" rIns="251999" bIns="180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i="1" dirty="0">
                <a:latin typeface="Helvetica" pitchFamily="2" charset="0"/>
                <a:cs typeface="Cavolini" panose="03000502040302020204" pitchFamily="66" charset="0"/>
              </a:rPr>
              <a:t>Endpoints </a:t>
            </a:r>
            <a:r>
              <a:rPr lang="en-GB" b="1" dirty="0" err="1">
                <a:latin typeface="Helvetica" pitchFamily="2" charset="0"/>
                <a:cs typeface="Cavolini" panose="03000502040302020204" pitchFamily="66" charset="0"/>
              </a:rPr>
              <a:t>secundários</a:t>
            </a:r>
            <a:r>
              <a:rPr lang="en-GB" b="1" dirty="0">
                <a:latin typeface="Helvetica" pitchFamily="2" charset="0"/>
                <a:cs typeface="Cavolini" panose="03000502040302020204" pitchFamily="66" charset="0"/>
              </a:rPr>
              <a:t>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 err="1">
                <a:latin typeface="Helvetica Light" panose="020B0403020202020204" pitchFamily="34" charset="0"/>
                <a:cs typeface="Cavolini" panose="03000502040302020204" pitchFamily="66" charset="0"/>
              </a:rPr>
              <a:t>Mortalidade</a:t>
            </a:r>
            <a:r>
              <a:rPr lang="en-GB" dirty="0">
                <a:latin typeface="Helvetica Light" panose="020B0403020202020204" pitchFamily="34" charset="0"/>
                <a:cs typeface="Cavolini" panose="03000502040302020204" pitchFamily="66" charset="0"/>
              </a:rPr>
              <a:t> por </a:t>
            </a:r>
            <a:r>
              <a:rPr lang="en-GB" dirty="0" err="1">
                <a:latin typeface="Helvetica Light" panose="020B0403020202020204" pitchFamily="34" charset="0"/>
                <a:cs typeface="Cavolini" panose="03000502040302020204" pitchFamily="66" charset="0"/>
              </a:rPr>
              <a:t>todas</a:t>
            </a:r>
            <a:r>
              <a:rPr lang="en-GB" dirty="0">
                <a:latin typeface="Helvetica Light" panose="020B0403020202020204" pitchFamily="34" charset="0"/>
                <a:cs typeface="Cavolini" panose="03000502040302020204" pitchFamily="66" charset="0"/>
              </a:rPr>
              <a:t> as </a:t>
            </a:r>
            <a:r>
              <a:rPr lang="en-GB" dirty="0" err="1">
                <a:latin typeface="Helvetica Light" panose="020B0403020202020204" pitchFamily="34" charset="0"/>
                <a:cs typeface="Cavolini" panose="03000502040302020204" pitchFamily="66" charset="0"/>
              </a:rPr>
              <a:t>causas</a:t>
            </a:r>
            <a:r>
              <a:rPr lang="en-GB" dirty="0">
                <a:latin typeface="Helvetica Light" panose="020B0403020202020204" pitchFamily="34" charset="0"/>
                <a:cs typeface="Cavolini" panose="03000502040302020204" pitchFamily="66" charset="0"/>
              </a:rPr>
              <a:t> </a:t>
            </a:r>
            <a:r>
              <a:rPr lang="en-GB" dirty="0" err="1">
                <a:latin typeface="Helvetica Light" panose="020B0403020202020204" pitchFamily="34" charset="0"/>
                <a:cs typeface="Cavolini" panose="03000502040302020204" pitchFamily="66" charset="0"/>
              </a:rPr>
              <a:t>aos</a:t>
            </a:r>
            <a:r>
              <a:rPr lang="en-GB" dirty="0">
                <a:latin typeface="Helvetica Light" panose="020B0403020202020204" pitchFamily="34" charset="0"/>
                <a:cs typeface="Cavolini" panose="03000502040302020204" pitchFamily="66" charset="0"/>
              </a:rPr>
              <a:t> 7 </a:t>
            </a:r>
            <a:r>
              <a:rPr lang="en-GB" dirty="0" err="1">
                <a:latin typeface="Helvetica Light" panose="020B0403020202020204" pitchFamily="34" charset="0"/>
                <a:cs typeface="Cavolini" panose="03000502040302020204" pitchFamily="66" charset="0"/>
              </a:rPr>
              <a:t>dias</a:t>
            </a:r>
            <a:r>
              <a:rPr lang="en-GB" dirty="0">
                <a:latin typeface="Helvetica Light" panose="020B0403020202020204" pitchFamily="34" charset="0"/>
                <a:cs typeface="Cavolini" panose="03000502040302020204" pitchFamily="66" charset="0"/>
              </a:rPr>
              <a:t>;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 err="1">
                <a:latin typeface="Helvetica Light" panose="020B0403020202020204" pitchFamily="34" charset="0"/>
                <a:cs typeface="Cavolini" panose="03000502040302020204" pitchFamily="66" charset="0"/>
              </a:rPr>
              <a:t>Fibrinólise</a:t>
            </a:r>
            <a:r>
              <a:rPr lang="en-GB" dirty="0">
                <a:latin typeface="Helvetica Light" panose="020B0403020202020204" pitchFamily="34" charset="0"/>
                <a:cs typeface="Cavolini" panose="03000502040302020204" pitchFamily="66" charset="0"/>
              </a:rPr>
              <a:t> de </a:t>
            </a:r>
            <a:r>
              <a:rPr lang="en-GB" dirty="0" err="1">
                <a:latin typeface="Helvetica Light" panose="020B0403020202020204" pitchFamily="34" charset="0"/>
                <a:cs typeface="Cavolini" panose="03000502040302020204" pitchFamily="66" charset="0"/>
              </a:rPr>
              <a:t>resgate</a:t>
            </a:r>
            <a:endParaRPr lang="en-GB" dirty="0">
              <a:latin typeface="Helvetica Light" panose="020B0403020202020204" pitchFamily="34" charset="0"/>
              <a:cs typeface="Cavolini" panose="03000502040302020204" pitchFamily="66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latin typeface="Helvetica Light" panose="020B0403020202020204" pitchFamily="34" charset="0"/>
                <a:cs typeface="Cavolini" panose="03000502040302020204" pitchFamily="66" charset="0"/>
              </a:rPr>
              <a:t>Endpoint </a:t>
            </a:r>
            <a:r>
              <a:rPr lang="en-GB" dirty="0" err="1">
                <a:latin typeface="Helvetica Light" panose="020B0403020202020204" pitchFamily="34" charset="0"/>
                <a:cs typeface="Cavolini" panose="03000502040302020204" pitchFamily="66" charset="0"/>
              </a:rPr>
              <a:t>combinado</a:t>
            </a:r>
            <a:r>
              <a:rPr lang="en-GB" dirty="0">
                <a:latin typeface="Helvetica Light" panose="020B0403020202020204" pitchFamily="34" charset="0"/>
                <a:cs typeface="Cavolini" panose="03000502040302020204" pitchFamily="66" charset="0"/>
              </a:rPr>
              <a:t> de 1) e 2)</a:t>
            </a:r>
          </a:p>
        </p:txBody>
      </p:sp>
      <p:sp>
        <p:nvSpPr>
          <p:cNvPr id="5" name="Marcador de Posição do Texto 9">
            <a:extLst>
              <a:ext uri="{FF2B5EF4-FFF2-40B4-BE49-F238E27FC236}">
                <a16:creationId xmlns:a16="http://schemas.microsoft.com/office/drawing/2014/main" id="{2A8B7D9D-1A2B-0242-B9B6-CDB1AA5E3A99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3200" dirty="0">
                <a:latin typeface="Bahnschrift SemiCondensed" panose="020B0502040204020203" pitchFamily="34" charset="0"/>
                <a:cs typeface="Cavolini" panose="03000502040302020204" pitchFamily="66" charset="0"/>
              </a:rPr>
              <a:t>Métodos</a:t>
            </a:r>
            <a:endParaRPr kumimoji="0" lang="pt-PT" sz="32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hnschrift SemiCondensed" panose="020B0502040204020203" pitchFamily="34" charset="0"/>
              <a:cs typeface="Cavolini" panose="0300050204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9073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Posição do Texto 9">
            <a:extLst>
              <a:ext uri="{FF2B5EF4-FFF2-40B4-BE49-F238E27FC236}">
                <a16:creationId xmlns:a16="http://schemas.microsoft.com/office/drawing/2014/main" id="{FE5EF7CE-59AA-4949-B26F-052B96262653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3200" dirty="0">
                <a:latin typeface="Bahnschrift SemiCondensed" panose="020B0502040204020203" pitchFamily="34" charset="0"/>
                <a:cs typeface="Cavolini" panose="03000502040302020204" pitchFamily="66" charset="0"/>
              </a:rPr>
              <a:t>Métodos</a:t>
            </a:r>
            <a:endParaRPr kumimoji="0" lang="pt-PT" sz="32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hnschrift SemiCondensed" panose="020B0502040204020203" pitchFamily="34" charset="0"/>
              <a:cs typeface="Cavolini" panose="0300050204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9716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aixaDeTexto 24">
            <a:extLst>
              <a:ext uri="{FF2B5EF4-FFF2-40B4-BE49-F238E27FC236}">
                <a16:creationId xmlns:a16="http://schemas.microsoft.com/office/drawing/2014/main" id="{23019F32-25CF-A544-8EEC-E8F553AC7DAC}"/>
              </a:ext>
            </a:extLst>
          </p:cNvPr>
          <p:cNvSpPr txBox="1">
            <a:spLocks noChangeAspect="1"/>
          </p:cNvSpPr>
          <p:nvPr/>
        </p:nvSpPr>
        <p:spPr>
          <a:xfrm>
            <a:off x="3170089" y="344536"/>
            <a:ext cx="3697327" cy="1066465"/>
          </a:xfrm>
          <a:prstGeom prst="rect">
            <a:avLst/>
          </a:prstGeom>
          <a:solidFill>
            <a:srgbClr val="D3E0E7"/>
          </a:solidFill>
          <a:ln w="19050">
            <a:solidFill>
              <a:schemeClr val="tx1"/>
            </a:solidFill>
          </a:ln>
        </p:spPr>
        <p:txBody>
          <a:bodyPr wrap="square" lIns="251999" tIns="180000" rIns="251999" bIns="1800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1223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doentes</a:t>
            </a: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foram</a:t>
            </a: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admitidos</a:t>
            </a: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 por TEP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num</a:t>
            </a: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período</a:t>
            </a: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 de 5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anos</a:t>
            </a:r>
            <a:endParaRPr lang="en-GB" sz="1600" b="1" dirty="0">
              <a:latin typeface="Helvetica Light" panose="020B0403020202020204" pitchFamily="34" charset="0"/>
              <a:cs typeface="Cavolini" panose="03000502040302020204" pitchFamily="66" charset="0"/>
            </a:endParaRPr>
          </a:p>
        </p:txBody>
      </p:sp>
      <p:sp>
        <p:nvSpPr>
          <p:cNvPr id="14" name="Marcador de Posição do Texto 9">
            <a:extLst>
              <a:ext uri="{FF2B5EF4-FFF2-40B4-BE49-F238E27FC236}">
                <a16:creationId xmlns:a16="http://schemas.microsoft.com/office/drawing/2014/main" id="{FE5EF7CE-59AA-4949-B26F-052B96262653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3200" dirty="0">
                <a:latin typeface="Bahnschrift SemiCondensed" panose="020B0502040204020203" pitchFamily="34" charset="0"/>
                <a:cs typeface="Cavolini" panose="03000502040302020204" pitchFamily="66" charset="0"/>
              </a:rPr>
              <a:t>Métodos</a:t>
            </a:r>
            <a:endParaRPr kumimoji="0" lang="pt-PT" sz="32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hnschrift SemiCondensed" panose="020B0502040204020203" pitchFamily="34" charset="0"/>
              <a:cs typeface="Cavolini" panose="0300050204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29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ta para Baixo 21">
            <a:extLst>
              <a:ext uri="{FF2B5EF4-FFF2-40B4-BE49-F238E27FC236}">
                <a16:creationId xmlns:a16="http://schemas.microsoft.com/office/drawing/2014/main" id="{8ED6DBC5-7E41-8B4B-BFC3-C3E4E5AEAAC5}"/>
              </a:ext>
            </a:extLst>
          </p:cNvPr>
          <p:cNvSpPr/>
          <p:nvPr/>
        </p:nvSpPr>
        <p:spPr>
          <a:xfrm rot="10800000">
            <a:off x="4959612" y="1024924"/>
            <a:ext cx="210610" cy="2088000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 sz="1600"/>
          </a:p>
        </p:txBody>
      </p:sp>
      <p:sp>
        <p:nvSpPr>
          <p:cNvPr id="24" name="Seta para Baixo 23">
            <a:extLst>
              <a:ext uri="{FF2B5EF4-FFF2-40B4-BE49-F238E27FC236}">
                <a16:creationId xmlns:a16="http://schemas.microsoft.com/office/drawing/2014/main" id="{2FDE506A-2630-5A4C-B164-06104B75AC98}"/>
              </a:ext>
            </a:extLst>
          </p:cNvPr>
          <p:cNvSpPr/>
          <p:nvPr/>
        </p:nvSpPr>
        <p:spPr>
          <a:xfrm rot="16200000">
            <a:off x="6298629" y="1709198"/>
            <a:ext cx="210610" cy="2678033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 sz="1600"/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23019F32-25CF-A544-8EEC-E8F553AC7DAC}"/>
              </a:ext>
            </a:extLst>
          </p:cNvPr>
          <p:cNvSpPr txBox="1">
            <a:spLocks noChangeAspect="1"/>
          </p:cNvSpPr>
          <p:nvPr/>
        </p:nvSpPr>
        <p:spPr>
          <a:xfrm>
            <a:off x="3170089" y="344536"/>
            <a:ext cx="3697327" cy="1066465"/>
          </a:xfrm>
          <a:prstGeom prst="rect">
            <a:avLst/>
          </a:prstGeom>
          <a:solidFill>
            <a:srgbClr val="D3E0E7"/>
          </a:solidFill>
          <a:ln w="19050">
            <a:solidFill>
              <a:schemeClr val="tx1"/>
            </a:solidFill>
          </a:ln>
        </p:spPr>
        <p:txBody>
          <a:bodyPr wrap="square" lIns="251999" tIns="180000" rIns="251999" bIns="1800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1223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doentes</a:t>
            </a: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foram</a:t>
            </a: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admitidos</a:t>
            </a: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 por TEP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num</a:t>
            </a: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período</a:t>
            </a: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 de 5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anos</a:t>
            </a:r>
            <a:endParaRPr lang="en-GB" sz="1600" b="1" dirty="0">
              <a:latin typeface="Helvetica Light" panose="020B0403020202020204" pitchFamily="34" charset="0"/>
              <a:cs typeface="Cavolini" panose="03000502040302020204" pitchFamily="66" charset="0"/>
            </a:endParaRP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F429FEC4-81CA-D447-8305-2A1C0CEF14BA}"/>
              </a:ext>
            </a:extLst>
          </p:cNvPr>
          <p:cNvSpPr txBox="1"/>
          <p:nvPr/>
        </p:nvSpPr>
        <p:spPr>
          <a:xfrm>
            <a:off x="6904566" y="1430739"/>
            <a:ext cx="5139798" cy="2913124"/>
          </a:xfrm>
          <a:prstGeom prst="rect">
            <a:avLst/>
          </a:prstGeom>
          <a:solidFill>
            <a:srgbClr val="D3E0E7"/>
          </a:solidFill>
          <a:ln w="19050">
            <a:solidFill>
              <a:schemeClr val="tx1"/>
            </a:solidFill>
          </a:ln>
        </p:spPr>
        <p:txBody>
          <a:bodyPr wrap="square" lIns="251999" tIns="180000" rIns="251999" bIns="180000" rtlCol="0">
            <a:spAutoFit/>
          </a:bodyPr>
          <a:lstStyle>
            <a:defPPr>
              <a:defRPr lang="pt-PT"/>
            </a:defPPr>
            <a:lvl1pPr algn="ctr">
              <a:lnSpc>
                <a:spcPct val="150000"/>
              </a:lnSpc>
              <a:defRPr b="1">
                <a:latin typeface="Helvetica Light" panose="020B0403020202020204" pitchFamily="34" charset="0"/>
                <a:cs typeface="Cavolini" panose="03000502040302020204" pitchFamily="66" charset="0"/>
              </a:defRPr>
            </a:lvl1pPr>
          </a:lstStyle>
          <a:p>
            <a:pPr algn="l"/>
            <a:r>
              <a:rPr lang="en-GB" sz="1600" dirty="0">
                <a:latin typeface="Helvetica" pitchFamily="2" charset="0"/>
              </a:rPr>
              <a:t>108 </a:t>
            </a:r>
            <a:r>
              <a:rPr lang="en-GB" sz="1600" dirty="0" err="1">
                <a:latin typeface="Helvetica" pitchFamily="2" charset="0"/>
              </a:rPr>
              <a:t>doentes</a:t>
            </a:r>
            <a:r>
              <a:rPr lang="en-GB" sz="1600" dirty="0">
                <a:latin typeface="Helvetica" pitchFamily="2" charset="0"/>
              </a:rPr>
              <a:t> </a:t>
            </a:r>
            <a:r>
              <a:rPr lang="en-GB" sz="1600" dirty="0" err="1">
                <a:latin typeface="Helvetica" pitchFamily="2" charset="0"/>
              </a:rPr>
              <a:t>foram</a:t>
            </a:r>
            <a:r>
              <a:rPr lang="en-GB" sz="1600" dirty="0">
                <a:latin typeface="Helvetica" pitchFamily="2" charset="0"/>
              </a:rPr>
              <a:t> </a:t>
            </a:r>
            <a:r>
              <a:rPr lang="en-GB" sz="1600" dirty="0" err="1">
                <a:latin typeface="Helvetica" pitchFamily="2" charset="0"/>
              </a:rPr>
              <a:t>excluídos</a:t>
            </a:r>
            <a:r>
              <a:rPr lang="en-GB" sz="1600" dirty="0"/>
              <a:t>: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GB" sz="1600" dirty="0"/>
              <a:t>54 </a:t>
            </a:r>
            <a:r>
              <a:rPr lang="en-GB" sz="1600" dirty="0" err="1"/>
              <a:t>doentes</a:t>
            </a:r>
            <a:r>
              <a:rPr lang="en-GB" sz="1600" dirty="0"/>
              <a:t> com TEP sub-</a:t>
            </a:r>
            <a:r>
              <a:rPr lang="en-GB" sz="1600" dirty="0" err="1"/>
              <a:t>segmentar</a:t>
            </a:r>
            <a:endParaRPr lang="en-GB" sz="1600" dirty="0"/>
          </a:p>
          <a:p>
            <a:pPr marL="285750" indent="-285750" algn="l">
              <a:buBlip>
                <a:blip r:embed="rId3"/>
              </a:buBlip>
            </a:pPr>
            <a:r>
              <a:rPr lang="en-GB" sz="1600" dirty="0"/>
              <a:t>26 </a:t>
            </a:r>
            <a:r>
              <a:rPr lang="en-GB" sz="1600" dirty="0" err="1"/>
              <a:t>doentes</a:t>
            </a:r>
            <a:r>
              <a:rPr lang="en-GB" sz="1600" dirty="0"/>
              <a:t> com </a:t>
            </a:r>
            <a:r>
              <a:rPr lang="en-GB" sz="1600" dirty="0" err="1"/>
              <a:t>apresentação</a:t>
            </a:r>
            <a:r>
              <a:rPr lang="en-GB" sz="1600" dirty="0"/>
              <a:t> </a:t>
            </a:r>
            <a:r>
              <a:rPr lang="en-GB" sz="1600" dirty="0" err="1"/>
              <a:t>em</a:t>
            </a:r>
            <a:r>
              <a:rPr lang="en-GB" sz="1600" dirty="0"/>
              <a:t> </a:t>
            </a:r>
            <a:r>
              <a:rPr lang="en-GB" sz="1600" dirty="0" err="1"/>
              <a:t>paragem</a:t>
            </a:r>
            <a:r>
              <a:rPr lang="en-GB" sz="1600" dirty="0"/>
              <a:t> </a:t>
            </a:r>
            <a:r>
              <a:rPr lang="en-GB" sz="1600" dirty="0" err="1"/>
              <a:t>cardiorespiratória</a:t>
            </a:r>
            <a:endParaRPr lang="en-GB" sz="1600" dirty="0"/>
          </a:p>
          <a:p>
            <a:pPr marL="285750" indent="-285750" algn="l">
              <a:buBlip>
                <a:blip r:embed="rId3"/>
              </a:buBlip>
            </a:pPr>
            <a:r>
              <a:rPr lang="en-GB" sz="1600" dirty="0"/>
              <a:t>21 </a:t>
            </a:r>
            <a:r>
              <a:rPr lang="en-GB" sz="1600" dirty="0" err="1"/>
              <a:t>doentes</a:t>
            </a:r>
            <a:r>
              <a:rPr lang="en-GB" sz="1600" dirty="0"/>
              <a:t> </a:t>
            </a:r>
            <a:r>
              <a:rPr lang="en-GB" sz="1600" dirty="0" err="1"/>
              <a:t>submetidos</a:t>
            </a:r>
            <a:r>
              <a:rPr lang="en-GB" sz="1600" dirty="0"/>
              <a:t> a </a:t>
            </a:r>
            <a:r>
              <a:rPr lang="en-GB" sz="1600" dirty="0" err="1"/>
              <a:t>fibrinólise</a:t>
            </a:r>
            <a:r>
              <a:rPr lang="en-GB" sz="1600" dirty="0"/>
              <a:t> </a:t>
            </a:r>
            <a:r>
              <a:rPr lang="en-GB" sz="1600" dirty="0" err="1"/>
              <a:t>apesar</a:t>
            </a:r>
            <a:r>
              <a:rPr lang="en-GB" sz="1600" dirty="0"/>
              <a:t> da </a:t>
            </a:r>
            <a:r>
              <a:rPr lang="en-GB" sz="1600" dirty="0" err="1"/>
              <a:t>instabilidade</a:t>
            </a:r>
            <a:r>
              <a:rPr lang="en-GB" sz="1600" dirty="0"/>
              <a:t> </a:t>
            </a:r>
            <a:r>
              <a:rPr lang="en-GB" sz="1600" dirty="0" err="1"/>
              <a:t>hemodinâmica</a:t>
            </a:r>
            <a:endParaRPr lang="en-GB" sz="1600" dirty="0"/>
          </a:p>
          <a:p>
            <a:pPr marL="285750" indent="-285750" algn="l">
              <a:buBlip>
                <a:blip r:embed="rId3"/>
              </a:buBlip>
            </a:pPr>
            <a:r>
              <a:rPr lang="en-GB" sz="1600" dirty="0"/>
              <a:t>7 </a:t>
            </a:r>
            <a:r>
              <a:rPr lang="en-GB" sz="1600" dirty="0" err="1"/>
              <a:t>doentes</a:t>
            </a:r>
            <a:r>
              <a:rPr lang="en-GB" sz="1600" dirty="0"/>
              <a:t> com </a:t>
            </a:r>
            <a:r>
              <a:rPr lang="en-GB" sz="1600" dirty="0" err="1"/>
              <a:t>perda</a:t>
            </a:r>
            <a:r>
              <a:rPr lang="en-GB" sz="1600" dirty="0"/>
              <a:t> de follow-up</a:t>
            </a:r>
          </a:p>
        </p:txBody>
      </p:sp>
      <p:sp>
        <p:nvSpPr>
          <p:cNvPr id="14" name="Marcador de Posição do Texto 9">
            <a:extLst>
              <a:ext uri="{FF2B5EF4-FFF2-40B4-BE49-F238E27FC236}">
                <a16:creationId xmlns:a16="http://schemas.microsoft.com/office/drawing/2014/main" id="{FE5EF7CE-59AA-4949-B26F-052B96262653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3200" dirty="0">
                <a:latin typeface="Bahnschrift SemiCondensed" panose="020B0502040204020203" pitchFamily="34" charset="0"/>
                <a:cs typeface="Cavolini" panose="03000502040302020204" pitchFamily="66" charset="0"/>
              </a:rPr>
              <a:t>Métodos</a:t>
            </a:r>
            <a:endParaRPr kumimoji="0" lang="pt-PT" sz="32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hnschrift SemiCondensed" panose="020B0502040204020203" pitchFamily="34" charset="0"/>
              <a:cs typeface="Cavolini" panose="0300050204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0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ta para Baixo 21">
            <a:extLst>
              <a:ext uri="{FF2B5EF4-FFF2-40B4-BE49-F238E27FC236}">
                <a16:creationId xmlns:a16="http://schemas.microsoft.com/office/drawing/2014/main" id="{8ED6DBC5-7E41-8B4B-BFC3-C3E4E5AEAAC5}"/>
              </a:ext>
            </a:extLst>
          </p:cNvPr>
          <p:cNvSpPr/>
          <p:nvPr/>
        </p:nvSpPr>
        <p:spPr>
          <a:xfrm>
            <a:off x="4959612" y="1135455"/>
            <a:ext cx="210610" cy="3825520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 sz="160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318DB79-F33B-EB49-8030-F3C8F9AD1CB6}"/>
              </a:ext>
            </a:extLst>
          </p:cNvPr>
          <p:cNvSpPr txBox="1"/>
          <p:nvPr/>
        </p:nvSpPr>
        <p:spPr>
          <a:xfrm>
            <a:off x="3060016" y="4403018"/>
            <a:ext cx="4009802" cy="697133"/>
          </a:xfrm>
          <a:prstGeom prst="rect">
            <a:avLst/>
          </a:prstGeom>
          <a:solidFill>
            <a:srgbClr val="045E83"/>
          </a:solidFill>
          <a:ln w="19050">
            <a:solidFill>
              <a:schemeClr val="tx1"/>
            </a:solidFill>
          </a:ln>
        </p:spPr>
        <p:txBody>
          <a:bodyPr wrap="square" lIns="251999" tIns="180000" rIns="251999" bIns="180000" rtlCol="0">
            <a:spAutoFit/>
          </a:bodyPr>
          <a:lstStyle>
            <a:defPPr>
              <a:defRPr lang="pt-PT"/>
            </a:defPPr>
            <a:lvl1pPr algn="ctr">
              <a:lnSpc>
                <a:spcPct val="150000"/>
              </a:lnSpc>
              <a:defRPr b="1">
                <a:latin typeface="Helvetica Light" panose="020B0403020202020204" pitchFamily="34" charset="0"/>
                <a:cs typeface="Cavolini" panose="03000502040302020204" pitchFamily="66" charset="0"/>
              </a:defRPr>
            </a:lvl1pPr>
          </a:lstStyle>
          <a:p>
            <a:r>
              <a:rPr lang="en-GB" sz="1600" dirty="0">
                <a:solidFill>
                  <a:schemeClr val="bg1"/>
                </a:solidFill>
              </a:rPr>
              <a:t>1115 </a:t>
            </a:r>
            <a:r>
              <a:rPr lang="en-GB" sz="1600" dirty="0" err="1">
                <a:solidFill>
                  <a:schemeClr val="bg1"/>
                </a:solidFill>
              </a:rPr>
              <a:t>doentes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  <a:r>
              <a:rPr lang="en-GB" sz="1600" dirty="0" err="1">
                <a:solidFill>
                  <a:schemeClr val="bg1"/>
                </a:solidFill>
              </a:rPr>
              <a:t>incluídos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4" name="Seta para Baixo 23">
            <a:extLst>
              <a:ext uri="{FF2B5EF4-FFF2-40B4-BE49-F238E27FC236}">
                <a16:creationId xmlns:a16="http://schemas.microsoft.com/office/drawing/2014/main" id="{2FDE506A-2630-5A4C-B164-06104B75AC98}"/>
              </a:ext>
            </a:extLst>
          </p:cNvPr>
          <p:cNvSpPr/>
          <p:nvPr/>
        </p:nvSpPr>
        <p:spPr>
          <a:xfrm rot="16200000">
            <a:off x="6298629" y="1709198"/>
            <a:ext cx="210610" cy="2678033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 sz="1600"/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23019F32-25CF-A544-8EEC-E8F553AC7DAC}"/>
              </a:ext>
            </a:extLst>
          </p:cNvPr>
          <p:cNvSpPr txBox="1">
            <a:spLocks noChangeAspect="1"/>
          </p:cNvSpPr>
          <p:nvPr/>
        </p:nvSpPr>
        <p:spPr>
          <a:xfrm>
            <a:off x="3170089" y="344536"/>
            <a:ext cx="3697327" cy="1066465"/>
          </a:xfrm>
          <a:prstGeom prst="rect">
            <a:avLst/>
          </a:prstGeom>
          <a:solidFill>
            <a:srgbClr val="D3E0E7"/>
          </a:solidFill>
          <a:ln w="19050">
            <a:solidFill>
              <a:schemeClr val="tx1"/>
            </a:solidFill>
          </a:ln>
        </p:spPr>
        <p:txBody>
          <a:bodyPr wrap="square" lIns="251999" tIns="180000" rIns="251999" bIns="1800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1223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doentes</a:t>
            </a: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foram</a:t>
            </a: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admitidos</a:t>
            </a: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 por TEP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num</a:t>
            </a: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período</a:t>
            </a: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 de 5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anos</a:t>
            </a:r>
            <a:endParaRPr lang="en-GB" sz="1600" b="1" dirty="0">
              <a:latin typeface="Helvetica Light" panose="020B0403020202020204" pitchFamily="34" charset="0"/>
              <a:cs typeface="Cavolini" panose="03000502040302020204" pitchFamily="66" charset="0"/>
            </a:endParaRP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F429FEC4-81CA-D447-8305-2A1C0CEF14BA}"/>
              </a:ext>
            </a:extLst>
          </p:cNvPr>
          <p:cNvSpPr txBox="1"/>
          <p:nvPr/>
        </p:nvSpPr>
        <p:spPr>
          <a:xfrm>
            <a:off x="6904566" y="1430739"/>
            <a:ext cx="5139798" cy="2913124"/>
          </a:xfrm>
          <a:prstGeom prst="rect">
            <a:avLst/>
          </a:prstGeom>
          <a:solidFill>
            <a:srgbClr val="D3E0E7"/>
          </a:solidFill>
          <a:ln w="19050">
            <a:solidFill>
              <a:schemeClr val="tx1"/>
            </a:solidFill>
          </a:ln>
        </p:spPr>
        <p:txBody>
          <a:bodyPr wrap="square" lIns="251999" tIns="180000" rIns="251999" bIns="180000" rtlCol="0">
            <a:spAutoFit/>
          </a:bodyPr>
          <a:lstStyle>
            <a:defPPr>
              <a:defRPr lang="pt-PT"/>
            </a:defPPr>
            <a:lvl1pPr algn="ctr">
              <a:lnSpc>
                <a:spcPct val="150000"/>
              </a:lnSpc>
              <a:defRPr b="1">
                <a:latin typeface="Helvetica Light" panose="020B0403020202020204" pitchFamily="34" charset="0"/>
                <a:cs typeface="Cavolini" panose="03000502040302020204" pitchFamily="66" charset="0"/>
              </a:defRPr>
            </a:lvl1pPr>
          </a:lstStyle>
          <a:p>
            <a:pPr algn="l"/>
            <a:r>
              <a:rPr lang="en-GB" sz="1600" dirty="0">
                <a:latin typeface="Helvetica" pitchFamily="2" charset="0"/>
              </a:rPr>
              <a:t>108 </a:t>
            </a:r>
            <a:r>
              <a:rPr lang="en-GB" sz="1600" dirty="0" err="1">
                <a:latin typeface="Helvetica" pitchFamily="2" charset="0"/>
              </a:rPr>
              <a:t>doentes</a:t>
            </a:r>
            <a:r>
              <a:rPr lang="en-GB" sz="1600" dirty="0">
                <a:latin typeface="Helvetica" pitchFamily="2" charset="0"/>
              </a:rPr>
              <a:t> </a:t>
            </a:r>
            <a:r>
              <a:rPr lang="en-GB" sz="1600" dirty="0" err="1">
                <a:latin typeface="Helvetica" pitchFamily="2" charset="0"/>
              </a:rPr>
              <a:t>foram</a:t>
            </a:r>
            <a:r>
              <a:rPr lang="en-GB" sz="1600" dirty="0">
                <a:latin typeface="Helvetica" pitchFamily="2" charset="0"/>
              </a:rPr>
              <a:t> </a:t>
            </a:r>
            <a:r>
              <a:rPr lang="en-GB" sz="1600" dirty="0" err="1">
                <a:latin typeface="Helvetica" pitchFamily="2" charset="0"/>
              </a:rPr>
              <a:t>excluídos</a:t>
            </a:r>
            <a:r>
              <a:rPr lang="en-GB" sz="1600" dirty="0"/>
              <a:t>: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GB" sz="1600" dirty="0"/>
              <a:t>54 </a:t>
            </a:r>
            <a:r>
              <a:rPr lang="en-GB" sz="1600" dirty="0" err="1"/>
              <a:t>doentes</a:t>
            </a:r>
            <a:r>
              <a:rPr lang="en-GB" sz="1600" dirty="0"/>
              <a:t> com TEP sub-</a:t>
            </a:r>
            <a:r>
              <a:rPr lang="en-GB" sz="1600" dirty="0" err="1"/>
              <a:t>segmentar</a:t>
            </a:r>
            <a:endParaRPr lang="en-GB" sz="1600" dirty="0"/>
          </a:p>
          <a:p>
            <a:pPr marL="285750" indent="-285750" algn="l">
              <a:buBlip>
                <a:blip r:embed="rId3"/>
              </a:buBlip>
            </a:pPr>
            <a:r>
              <a:rPr lang="en-GB" sz="1600" dirty="0"/>
              <a:t>26 </a:t>
            </a:r>
            <a:r>
              <a:rPr lang="en-GB" sz="1600" dirty="0" err="1"/>
              <a:t>doentes</a:t>
            </a:r>
            <a:r>
              <a:rPr lang="en-GB" sz="1600" dirty="0"/>
              <a:t> com </a:t>
            </a:r>
            <a:r>
              <a:rPr lang="en-GB" sz="1600" dirty="0" err="1"/>
              <a:t>apresentação</a:t>
            </a:r>
            <a:r>
              <a:rPr lang="en-GB" sz="1600" dirty="0"/>
              <a:t> </a:t>
            </a:r>
            <a:r>
              <a:rPr lang="en-GB" sz="1600" dirty="0" err="1"/>
              <a:t>em</a:t>
            </a:r>
            <a:r>
              <a:rPr lang="en-GB" sz="1600" dirty="0"/>
              <a:t> </a:t>
            </a:r>
            <a:r>
              <a:rPr lang="en-GB" sz="1600" dirty="0" err="1"/>
              <a:t>paragem</a:t>
            </a:r>
            <a:r>
              <a:rPr lang="en-GB" sz="1600" dirty="0"/>
              <a:t> </a:t>
            </a:r>
            <a:r>
              <a:rPr lang="en-GB" sz="1600" dirty="0" err="1"/>
              <a:t>cardiorespiratória</a:t>
            </a:r>
            <a:endParaRPr lang="en-GB" sz="1600" dirty="0"/>
          </a:p>
          <a:p>
            <a:pPr marL="285750" indent="-285750" algn="l">
              <a:buBlip>
                <a:blip r:embed="rId3"/>
              </a:buBlip>
            </a:pPr>
            <a:r>
              <a:rPr lang="en-GB" sz="1600" dirty="0"/>
              <a:t>21 </a:t>
            </a:r>
            <a:r>
              <a:rPr lang="en-GB" sz="1600" dirty="0" err="1"/>
              <a:t>doentes</a:t>
            </a:r>
            <a:r>
              <a:rPr lang="en-GB" sz="1600" dirty="0"/>
              <a:t> </a:t>
            </a:r>
            <a:r>
              <a:rPr lang="en-GB" sz="1600" dirty="0" err="1"/>
              <a:t>submetidos</a:t>
            </a:r>
            <a:r>
              <a:rPr lang="en-GB" sz="1600" dirty="0"/>
              <a:t> a </a:t>
            </a:r>
            <a:r>
              <a:rPr lang="en-GB" sz="1600" dirty="0" err="1"/>
              <a:t>fibrinólise</a:t>
            </a:r>
            <a:r>
              <a:rPr lang="en-GB" sz="1600" dirty="0"/>
              <a:t> </a:t>
            </a:r>
            <a:r>
              <a:rPr lang="en-GB" sz="1600" dirty="0" err="1"/>
              <a:t>apesar</a:t>
            </a:r>
            <a:r>
              <a:rPr lang="en-GB" sz="1600" dirty="0"/>
              <a:t> da </a:t>
            </a:r>
            <a:r>
              <a:rPr lang="en-GB" sz="1600" dirty="0" err="1"/>
              <a:t>instabilidade</a:t>
            </a:r>
            <a:r>
              <a:rPr lang="en-GB" sz="1600" dirty="0"/>
              <a:t> </a:t>
            </a:r>
            <a:r>
              <a:rPr lang="en-GB" sz="1600" dirty="0" err="1"/>
              <a:t>hemodinâmica</a:t>
            </a:r>
            <a:endParaRPr lang="en-GB" sz="1600" dirty="0"/>
          </a:p>
          <a:p>
            <a:pPr marL="285750" indent="-285750" algn="l">
              <a:buBlip>
                <a:blip r:embed="rId3"/>
              </a:buBlip>
            </a:pPr>
            <a:r>
              <a:rPr lang="en-GB" sz="1600" dirty="0"/>
              <a:t>7 </a:t>
            </a:r>
            <a:r>
              <a:rPr lang="en-GB" sz="1600" dirty="0" err="1"/>
              <a:t>doentes</a:t>
            </a:r>
            <a:r>
              <a:rPr lang="en-GB" sz="1600" dirty="0"/>
              <a:t> com </a:t>
            </a:r>
            <a:r>
              <a:rPr lang="en-GB" sz="1600" dirty="0" err="1"/>
              <a:t>perda</a:t>
            </a:r>
            <a:r>
              <a:rPr lang="en-GB" sz="1600" dirty="0"/>
              <a:t> de follow-up</a:t>
            </a:r>
          </a:p>
        </p:txBody>
      </p:sp>
      <p:sp>
        <p:nvSpPr>
          <p:cNvPr id="14" name="Marcador de Posição do Texto 9">
            <a:extLst>
              <a:ext uri="{FF2B5EF4-FFF2-40B4-BE49-F238E27FC236}">
                <a16:creationId xmlns:a16="http://schemas.microsoft.com/office/drawing/2014/main" id="{FE5EF7CE-59AA-4949-B26F-052B96262653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3200" dirty="0">
                <a:latin typeface="Bahnschrift SemiCondensed" panose="020B0502040204020203" pitchFamily="34" charset="0"/>
                <a:cs typeface="Cavolini" panose="03000502040302020204" pitchFamily="66" charset="0"/>
              </a:rPr>
              <a:t>Métodos</a:t>
            </a:r>
            <a:endParaRPr kumimoji="0" lang="pt-PT" sz="32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hnschrift SemiCondensed" panose="020B0502040204020203" pitchFamily="34" charset="0"/>
              <a:cs typeface="Cavolini" panose="0300050204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077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eta para Baixo 18">
            <a:extLst>
              <a:ext uri="{FF2B5EF4-FFF2-40B4-BE49-F238E27FC236}">
                <a16:creationId xmlns:a16="http://schemas.microsoft.com/office/drawing/2014/main" id="{50FC9ACB-0660-8240-9B1B-E2D83936682A}"/>
              </a:ext>
            </a:extLst>
          </p:cNvPr>
          <p:cNvSpPr/>
          <p:nvPr/>
        </p:nvSpPr>
        <p:spPr>
          <a:xfrm rot="10800000">
            <a:off x="4959613" y="4353203"/>
            <a:ext cx="210610" cy="1215543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 sz="1600"/>
          </a:p>
        </p:txBody>
      </p:sp>
      <p:sp>
        <p:nvSpPr>
          <p:cNvPr id="20" name="Meia Moldura 19">
            <a:extLst>
              <a:ext uri="{FF2B5EF4-FFF2-40B4-BE49-F238E27FC236}">
                <a16:creationId xmlns:a16="http://schemas.microsoft.com/office/drawing/2014/main" id="{6E309DEA-9962-3F48-81AA-7528D4CDAAA0}"/>
              </a:ext>
            </a:extLst>
          </p:cNvPr>
          <p:cNvSpPr/>
          <p:nvPr/>
        </p:nvSpPr>
        <p:spPr>
          <a:xfrm flipH="1">
            <a:off x="5018753" y="5468646"/>
            <a:ext cx="3795714" cy="497297"/>
          </a:xfrm>
          <a:prstGeom prst="halfFrame">
            <a:avLst>
              <a:gd name="adj1" fmla="val 21841"/>
              <a:gd name="adj2" fmla="val 31018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Meia Moldura 20">
            <a:extLst>
              <a:ext uri="{FF2B5EF4-FFF2-40B4-BE49-F238E27FC236}">
                <a16:creationId xmlns:a16="http://schemas.microsoft.com/office/drawing/2014/main" id="{AFCF5A22-A96B-A347-AFB5-D2EC778C3335}"/>
              </a:ext>
            </a:extLst>
          </p:cNvPr>
          <p:cNvSpPr/>
          <p:nvPr/>
        </p:nvSpPr>
        <p:spPr>
          <a:xfrm>
            <a:off x="2800350" y="5482935"/>
            <a:ext cx="5999829" cy="497296"/>
          </a:xfrm>
          <a:prstGeom prst="halfFrame">
            <a:avLst>
              <a:gd name="adj1" fmla="val 19034"/>
              <a:gd name="adj2" fmla="val 33333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Seta para Baixo 21">
            <a:extLst>
              <a:ext uri="{FF2B5EF4-FFF2-40B4-BE49-F238E27FC236}">
                <a16:creationId xmlns:a16="http://schemas.microsoft.com/office/drawing/2014/main" id="{8ED6DBC5-7E41-8B4B-BFC3-C3E4E5AEAAC5}"/>
              </a:ext>
            </a:extLst>
          </p:cNvPr>
          <p:cNvSpPr/>
          <p:nvPr/>
        </p:nvSpPr>
        <p:spPr>
          <a:xfrm>
            <a:off x="4959612" y="1135455"/>
            <a:ext cx="210610" cy="3825520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 sz="160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318DB79-F33B-EB49-8030-F3C8F9AD1CB6}"/>
              </a:ext>
            </a:extLst>
          </p:cNvPr>
          <p:cNvSpPr txBox="1"/>
          <p:nvPr/>
        </p:nvSpPr>
        <p:spPr>
          <a:xfrm>
            <a:off x="3060016" y="4403018"/>
            <a:ext cx="4009802" cy="697133"/>
          </a:xfrm>
          <a:prstGeom prst="rect">
            <a:avLst/>
          </a:prstGeom>
          <a:solidFill>
            <a:srgbClr val="045E83"/>
          </a:solidFill>
          <a:ln w="19050">
            <a:solidFill>
              <a:schemeClr val="tx1"/>
            </a:solidFill>
          </a:ln>
        </p:spPr>
        <p:txBody>
          <a:bodyPr wrap="square" lIns="251999" tIns="180000" rIns="251999" bIns="180000" rtlCol="0">
            <a:spAutoFit/>
          </a:bodyPr>
          <a:lstStyle>
            <a:defPPr>
              <a:defRPr lang="pt-PT"/>
            </a:defPPr>
            <a:lvl1pPr algn="ctr">
              <a:lnSpc>
                <a:spcPct val="150000"/>
              </a:lnSpc>
              <a:defRPr b="1">
                <a:latin typeface="Helvetica Light" panose="020B0403020202020204" pitchFamily="34" charset="0"/>
                <a:cs typeface="Cavolini" panose="03000502040302020204" pitchFamily="66" charset="0"/>
              </a:defRPr>
            </a:lvl1pPr>
          </a:lstStyle>
          <a:p>
            <a:r>
              <a:rPr lang="en-GB" sz="1600" dirty="0">
                <a:solidFill>
                  <a:schemeClr val="bg1"/>
                </a:solidFill>
              </a:rPr>
              <a:t>1115 </a:t>
            </a:r>
            <a:r>
              <a:rPr lang="en-GB" sz="1600" dirty="0" err="1">
                <a:solidFill>
                  <a:schemeClr val="bg1"/>
                </a:solidFill>
              </a:rPr>
              <a:t>doentes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  <a:r>
              <a:rPr lang="en-GB" sz="1600" dirty="0" err="1">
                <a:solidFill>
                  <a:schemeClr val="bg1"/>
                </a:solidFill>
              </a:rPr>
              <a:t>incluídos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4" name="Seta para Baixo 23">
            <a:extLst>
              <a:ext uri="{FF2B5EF4-FFF2-40B4-BE49-F238E27FC236}">
                <a16:creationId xmlns:a16="http://schemas.microsoft.com/office/drawing/2014/main" id="{2FDE506A-2630-5A4C-B164-06104B75AC98}"/>
              </a:ext>
            </a:extLst>
          </p:cNvPr>
          <p:cNvSpPr/>
          <p:nvPr/>
        </p:nvSpPr>
        <p:spPr>
          <a:xfrm rot="16200000">
            <a:off x="6298629" y="1709198"/>
            <a:ext cx="210610" cy="2678033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 sz="1600"/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23019F32-25CF-A544-8EEC-E8F553AC7DAC}"/>
              </a:ext>
            </a:extLst>
          </p:cNvPr>
          <p:cNvSpPr txBox="1">
            <a:spLocks noChangeAspect="1"/>
          </p:cNvSpPr>
          <p:nvPr/>
        </p:nvSpPr>
        <p:spPr>
          <a:xfrm>
            <a:off x="3170089" y="344536"/>
            <a:ext cx="3697327" cy="1066465"/>
          </a:xfrm>
          <a:prstGeom prst="rect">
            <a:avLst/>
          </a:prstGeom>
          <a:solidFill>
            <a:srgbClr val="D3E0E7"/>
          </a:solidFill>
          <a:ln w="19050">
            <a:solidFill>
              <a:schemeClr val="tx1"/>
            </a:solidFill>
          </a:ln>
        </p:spPr>
        <p:txBody>
          <a:bodyPr wrap="square" lIns="251999" tIns="180000" rIns="251999" bIns="1800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1223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doentes</a:t>
            </a: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foram</a:t>
            </a: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admitidos</a:t>
            </a: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 por TEP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num</a:t>
            </a: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período</a:t>
            </a:r>
            <a:r>
              <a:rPr lang="en-GB" sz="1600" b="1" dirty="0">
                <a:latin typeface="HELVETICA LIGHT" panose="020B0403020202020204" pitchFamily="34" charset="0"/>
                <a:cs typeface="Cavolini" panose="03000502040302020204" pitchFamily="66" charset="0"/>
              </a:rPr>
              <a:t> de 5 </a:t>
            </a:r>
            <a:r>
              <a:rPr lang="en-GB" sz="1600" b="1" dirty="0" err="1">
                <a:latin typeface="HELVETICA LIGHT" panose="020B0403020202020204" pitchFamily="34" charset="0"/>
                <a:cs typeface="Cavolini" panose="03000502040302020204" pitchFamily="66" charset="0"/>
              </a:rPr>
              <a:t>anos</a:t>
            </a:r>
            <a:endParaRPr lang="en-GB" sz="1600" b="1" dirty="0">
              <a:latin typeface="Helvetica Light" panose="020B0403020202020204" pitchFamily="34" charset="0"/>
              <a:cs typeface="Cavolini" panose="03000502040302020204" pitchFamily="66" charset="0"/>
            </a:endParaRP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F429FEC4-81CA-D447-8305-2A1C0CEF14BA}"/>
              </a:ext>
            </a:extLst>
          </p:cNvPr>
          <p:cNvSpPr txBox="1"/>
          <p:nvPr/>
        </p:nvSpPr>
        <p:spPr>
          <a:xfrm>
            <a:off x="6904566" y="1430739"/>
            <a:ext cx="5139798" cy="2913124"/>
          </a:xfrm>
          <a:prstGeom prst="rect">
            <a:avLst/>
          </a:prstGeom>
          <a:solidFill>
            <a:srgbClr val="D3E0E7"/>
          </a:solidFill>
          <a:ln w="19050">
            <a:solidFill>
              <a:schemeClr val="tx1"/>
            </a:solidFill>
          </a:ln>
        </p:spPr>
        <p:txBody>
          <a:bodyPr wrap="square" lIns="251999" tIns="180000" rIns="251999" bIns="180000" rtlCol="0">
            <a:spAutoFit/>
          </a:bodyPr>
          <a:lstStyle>
            <a:defPPr>
              <a:defRPr lang="pt-PT"/>
            </a:defPPr>
            <a:lvl1pPr algn="ctr">
              <a:lnSpc>
                <a:spcPct val="150000"/>
              </a:lnSpc>
              <a:defRPr b="1">
                <a:latin typeface="Helvetica Light" panose="020B0403020202020204" pitchFamily="34" charset="0"/>
                <a:cs typeface="Cavolini" panose="03000502040302020204" pitchFamily="66" charset="0"/>
              </a:defRPr>
            </a:lvl1pPr>
          </a:lstStyle>
          <a:p>
            <a:pPr algn="l"/>
            <a:r>
              <a:rPr lang="en-GB" sz="1600" dirty="0">
                <a:latin typeface="Helvetica" pitchFamily="2" charset="0"/>
              </a:rPr>
              <a:t>108 </a:t>
            </a:r>
            <a:r>
              <a:rPr lang="en-GB" sz="1600" dirty="0" err="1">
                <a:latin typeface="Helvetica" pitchFamily="2" charset="0"/>
              </a:rPr>
              <a:t>doentes</a:t>
            </a:r>
            <a:r>
              <a:rPr lang="en-GB" sz="1600" dirty="0">
                <a:latin typeface="Helvetica" pitchFamily="2" charset="0"/>
              </a:rPr>
              <a:t> </a:t>
            </a:r>
            <a:r>
              <a:rPr lang="en-GB" sz="1600" dirty="0" err="1">
                <a:latin typeface="Helvetica" pitchFamily="2" charset="0"/>
              </a:rPr>
              <a:t>foram</a:t>
            </a:r>
            <a:r>
              <a:rPr lang="en-GB" sz="1600" dirty="0">
                <a:latin typeface="Helvetica" pitchFamily="2" charset="0"/>
              </a:rPr>
              <a:t> </a:t>
            </a:r>
            <a:r>
              <a:rPr lang="en-GB" sz="1600" dirty="0" err="1">
                <a:latin typeface="Helvetica" pitchFamily="2" charset="0"/>
              </a:rPr>
              <a:t>excluídos</a:t>
            </a:r>
            <a:r>
              <a:rPr lang="en-GB" sz="1600" dirty="0"/>
              <a:t>: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GB" sz="1600" dirty="0"/>
              <a:t>54 </a:t>
            </a:r>
            <a:r>
              <a:rPr lang="en-GB" sz="1600" dirty="0" err="1"/>
              <a:t>doentes</a:t>
            </a:r>
            <a:r>
              <a:rPr lang="en-GB" sz="1600" dirty="0"/>
              <a:t> com TEP sub-</a:t>
            </a:r>
            <a:r>
              <a:rPr lang="en-GB" sz="1600" dirty="0" err="1"/>
              <a:t>segmentar</a:t>
            </a:r>
            <a:endParaRPr lang="en-GB" sz="1600" dirty="0"/>
          </a:p>
          <a:p>
            <a:pPr marL="285750" indent="-285750" algn="l">
              <a:buBlip>
                <a:blip r:embed="rId3"/>
              </a:buBlip>
            </a:pPr>
            <a:r>
              <a:rPr lang="en-GB" sz="1600" dirty="0"/>
              <a:t>26 </a:t>
            </a:r>
            <a:r>
              <a:rPr lang="en-GB" sz="1600" dirty="0" err="1"/>
              <a:t>doentes</a:t>
            </a:r>
            <a:r>
              <a:rPr lang="en-GB" sz="1600" dirty="0"/>
              <a:t> com </a:t>
            </a:r>
            <a:r>
              <a:rPr lang="en-GB" sz="1600" dirty="0" err="1"/>
              <a:t>apresentação</a:t>
            </a:r>
            <a:r>
              <a:rPr lang="en-GB" sz="1600" dirty="0"/>
              <a:t> </a:t>
            </a:r>
            <a:r>
              <a:rPr lang="en-GB" sz="1600" dirty="0" err="1"/>
              <a:t>em</a:t>
            </a:r>
            <a:r>
              <a:rPr lang="en-GB" sz="1600" dirty="0"/>
              <a:t> </a:t>
            </a:r>
            <a:r>
              <a:rPr lang="en-GB" sz="1600" dirty="0" err="1"/>
              <a:t>paragem</a:t>
            </a:r>
            <a:r>
              <a:rPr lang="en-GB" sz="1600" dirty="0"/>
              <a:t> </a:t>
            </a:r>
            <a:r>
              <a:rPr lang="en-GB" sz="1600" dirty="0" err="1"/>
              <a:t>cardiorespiratória</a:t>
            </a:r>
            <a:endParaRPr lang="en-GB" sz="1600" dirty="0"/>
          </a:p>
          <a:p>
            <a:pPr marL="285750" indent="-285750" algn="l">
              <a:buBlip>
                <a:blip r:embed="rId3"/>
              </a:buBlip>
            </a:pPr>
            <a:r>
              <a:rPr lang="en-GB" sz="1600" dirty="0"/>
              <a:t>21 </a:t>
            </a:r>
            <a:r>
              <a:rPr lang="en-GB" sz="1600" dirty="0" err="1"/>
              <a:t>doentes</a:t>
            </a:r>
            <a:r>
              <a:rPr lang="en-GB" sz="1600" dirty="0"/>
              <a:t> </a:t>
            </a:r>
            <a:r>
              <a:rPr lang="en-GB" sz="1600" dirty="0" err="1"/>
              <a:t>submetidos</a:t>
            </a:r>
            <a:r>
              <a:rPr lang="en-GB" sz="1600" dirty="0"/>
              <a:t> a </a:t>
            </a:r>
            <a:r>
              <a:rPr lang="en-GB" sz="1600" dirty="0" err="1"/>
              <a:t>fibrinólise</a:t>
            </a:r>
            <a:r>
              <a:rPr lang="en-GB" sz="1600" dirty="0"/>
              <a:t> </a:t>
            </a:r>
            <a:r>
              <a:rPr lang="en-GB" sz="1600" dirty="0" err="1"/>
              <a:t>apesar</a:t>
            </a:r>
            <a:r>
              <a:rPr lang="en-GB" sz="1600" dirty="0"/>
              <a:t> da </a:t>
            </a:r>
            <a:r>
              <a:rPr lang="en-GB" sz="1600" dirty="0" err="1"/>
              <a:t>instabilidade</a:t>
            </a:r>
            <a:r>
              <a:rPr lang="en-GB" sz="1600" dirty="0"/>
              <a:t> </a:t>
            </a:r>
            <a:r>
              <a:rPr lang="en-GB" sz="1600" dirty="0" err="1"/>
              <a:t>hemodinâmica</a:t>
            </a:r>
            <a:endParaRPr lang="en-GB" sz="1600" dirty="0"/>
          </a:p>
          <a:p>
            <a:pPr marL="285750" indent="-285750" algn="l">
              <a:buBlip>
                <a:blip r:embed="rId3"/>
              </a:buBlip>
            </a:pPr>
            <a:r>
              <a:rPr lang="en-GB" sz="1600" dirty="0"/>
              <a:t>7 </a:t>
            </a:r>
            <a:r>
              <a:rPr lang="en-GB" sz="1600" dirty="0" err="1"/>
              <a:t>doentes</a:t>
            </a:r>
            <a:r>
              <a:rPr lang="en-GB" sz="1600" dirty="0"/>
              <a:t> com </a:t>
            </a:r>
            <a:r>
              <a:rPr lang="en-GB" sz="1600" dirty="0" err="1"/>
              <a:t>perda</a:t>
            </a:r>
            <a:r>
              <a:rPr lang="en-GB" sz="1600" dirty="0"/>
              <a:t> de follow-up</a:t>
            </a: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D4C84A37-EA0D-DA4D-9CA4-C843E04080AE}"/>
              </a:ext>
            </a:extLst>
          </p:cNvPr>
          <p:cNvSpPr txBox="1"/>
          <p:nvPr/>
        </p:nvSpPr>
        <p:spPr>
          <a:xfrm>
            <a:off x="1860752" y="5890657"/>
            <a:ext cx="3953800" cy="697133"/>
          </a:xfrm>
          <a:prstGeom prst="rect">
            <a:avLst/>
          </a:prstGeom>
          <a:solidFill>
            <a:srgbClr val="D3E0E7"/>
          </a:solidFill>
          <a:ln w="19050">
            <a:solidFill>
              <a:schemeClr val="tx1"/>
            </a:solidFill>
          </a:ln>
        </p:spPr>
        <p:txBody>
          <a:bodyPr wrap="square" lIns="251999" tIns="180000" rIns="251999" bIns="180000" rtlCol="0">
            <a:spAutoFit/>
          </a:bodyPr>
          <a:lstStyle>
            <a:defPPr>
              <a:defRPr lang="pt-PT"/>
            </a:defPPr>
            <a:lvl1pPr algn="ctr">
              <a:lnSpc>
                <a:spcPct val="150000"/>
              </a:lnSpc>
              <a:defRPr b="1">
                <a:latin typeface="Helvetica Light" panose="020B0403020202020204" pitchFamily="34" charset="0"/>
                <a:cs typeface="Cavolini" panose="03000502040302020204" pitchFamily="66" charset="0"/>
              </a:defRPr>
            </a:lvl1pPr>
          </a:lstStyle>
          <a:p>
            <a:r>
              <a:rPr lang="en-GB" sz="1600" dirty="0"/>
              <a:t>835 </a:t>
            </a:r>
            <a:r>
              <a:rPr lang="en-GB" sz="1600" dirty="0" err="1"/>
              <a:t>doentes</a:t>
            </a:r>
            <a:r>
              <a:rPr lang="en-GB" sz="1600" dirty="0"/>
              <a:t> </a:t>
            </a:r>
            <a:r>
              <a:rPr lang="en-GB" sz="1600" dirty="0" err="1"/>
              <a:t>na</a:t>
            </a:r>
            <a:r>
              <a:rPr lang="en-GB" sz="1600" dirty="0"/>
              <a:t> cohort de </a:t>
            </a:r>
            <a:r>
              <a:rPr lang="en-GB" sz="1600" dirty="0" err="1"/>
              <a:t>derivação</a:t>
            </a:r>
            <a:endParaRPr lang="en-GB" sz="1600" dirty="0"/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DF2F0437-4FF1-2E47-8F0E-14155CF16FE6}"/>
              </a:ext>
            </a:extLst>
          </p:cNvPr>
          <p:cNvSpPr txBox="1"/>
          <p:nvPr/>
        </p:nvSpPr>
        <p:spPr>
          <a:xfrm>
            <a:off x="6379257" y="5890658"/>
            <a:ext cx="3795713" cy="697133"/>
          </a:xfrm>
          <a:prstGeom prst="rect">
            <a:avLst/>
          </a:prstGeom>
          <a:solidFill>
            <a:srgbClr val="D3E0E7"/>
          </a:solidFill>
          <a:ln w="19050">
            <a:solidFill>
              <a:schemeClr val="tx1"/>
            </a:solidFill>
          </a:ln>
        </p:spPr>
        <p:txBody>
          <a:bodyPr wrap="square" lIns="251999" tIns="180000" rIns="251999" bIns="180000" rtlCol="0">
            <a:spAutoFit/>
          </a:bodyPr>
          <a:lstStyle>
            <a:defPPr>
              <a:defRPr lang="pt-PT"/>
            </a:defPPr>
            <a:lvl1pPr algn="ctr">
              <a:lnSpc>
                <a:spcPct val="150000"/>
              </a:lnSpc>
              <a:defRPr b="1">
                <a:latin typeface="Helvetica Light" panose="020B0403020202020204" pitchFamily="34" charset="0"/>
                <a:cs typeface="Cavolini" panose="03000502040302020204" pitchFamily="66" charset="0"/>
              </a:defRPr>
            </a:lvl1pPr>
          </a:lstStyle>
          <a:p>
            <a:r>
              <a:rPr lang="en-GB" sz="1600"/>
              <a:t>280 doentes na</a:t>
            </a:r>
            <a:r>
              <a:rPr lang="en-GB" sz="1600" dirty="0"/>
              <a:t> cohort </a:t>
            </a:r>
            <a:r>
              <a:rPr lang="en-GB" sz="1600"/>
              <a:t>de validação</a:t>
            </a:r>
            <a:endParaRPr lang="en-GB" sz="1600" dirty="0"/>
          </a:p>
        </p:txBody>
      </p:sp>
      <p:sp>
        <p:nvSpPr>
          <p:cNvPr id="14" name="Marcador de Posição do Texto 9">
            <a:extLst>
              <a:ext uri="{FF2B5EF4-FFF2-40B4-BE49-F238E27FC236}">
                <a16:creationId xmlns:a16="http://schemas.microsoft.com/office/drawing/2014/main" id="{FE5EF7CE-59AA-4949-B26F-052B96262653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3200" dirty="0">
                <a:latin typeface="Bahnschrift SemiCondensed" panose="020B0502040204020203" pitchFamily="34" charset="0"/>
                <a:cs typeface="Cavolini" panose="03000502040302020204" pitchFamily="66" charset="0"/>
              </a:rPr>
              <a:t>Métodos</a:t>
            </a:r>
            <a:endParaRPr kumimoji="0" lang="pt-PT" sz="32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hnschrift SemiCondensed" panose="020B0502040204020203" pitchFamily="34" charset="0"/>
              <a:cs typeface="Cavolini" panose="0300050204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63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102726F6-283A-9647-89C7-255F7C99CF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8673" y="0"/>
            <a:ext cx="84955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6043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id="{D543FF78-0D0D-8147-A331-5F9FC69167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0136" y="715246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PT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</a:rPr>
              <a:t>Table 1. </a:t>
            </a:r>
            <a:r>
              <a:rPr kumimoji="0" lang="en-US" altLang="pt-PT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</a:rPr>
              <a:t>Baseline characteristics in the derivation and validation cohorts.</a:t>
            </a:r>
            <a:endParaRPr kumimoji="0" lang="en-US" altLang="pt-PT" sz="1300" b="1" i="0" u="none" strike="noStrike" cap="none" normalizeH="0" baseline="0" dirty="0">
              <a:ln>
                <a:noFill/>
              </a:ln>
              <a:solidFill>
                <a:srgbClr val="365F91"/>
              </a:solidFill>
              <a:effectLst/>
              <a:latin typeface="Times New Roman" panose="02020603050405020304" pitchFamily="18" charset="0"/>
              <a:ea typeface="MS Gothic" panose="020B0609070205080204" pitchFamily="49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PT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BNP = Brain Natriuretic Peptide; CRP = C-Reactive Protein; DPB = Diastolic Blood Pressure; eGFR = estimated Glomerular Filtration Rate; HR = Heart Rate; PESI = Pulmonary Embolism Severity Index; SBP = Systolic Blood Pressure.</a:t>
            </a:r>
            <a:endParaRPr kumimoji="0" lang="en-US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E801B2C1-CCF5-5444-A4BC-AEBC9BF2C2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303340"/>
              </p:ext>
            </p:extLst>
          </p:nvPr>
        </p:nvGraphicFramePr>
        <p:xfrm>
          <a:off x="1237608" y="116716"/>
          <a:ext cx="10814692" cy="6487282"/>
        </p:xfrm>
        <a:graphic>
          <a:graphicData uri="http://schemas.openxmlformats.org/drawingml/2006/table">
            <a:tbl>
              <a:tblPr firstRow="1" firstCol="1" bandRow="1"/>
              <a:tblGrid>
                <a:gridCol w="795059">
                  <a:extLst>
                    <a:ext uri="{9D8B030D-6E8A-4147-A177-3AD203B41FA5}">
                      <a16:colId xmlns:a16="http://schemas.microsoft.com/office/drawing/2014/main" val="907709235"/>
                    </a:ext>
                  </a:extLst>
                </a:gridCol>
                <a:gridCol w="2992734">
                  <a:extLst>
                    <a:ext uri="{9D8B030D-6E8A-4147-A177-3AD203B41FA5}">
                      <a16:colId xmlns:a16="http://schemas.microsoft.com/office/drawing/2014/main" val="2800958907"/>
                    </a:ext>
                  </a:extLst>
                </a:gridCol>
                <a:gridCol w="2337141">
                  <a:extLst>
                    <a:ext uri="{9D8B030D-6E8A-4147-A177-3AD203B41FA5}">
                      <a16:colId xmlns:a16="http://schemas.microsoft.com/office/drawing/2014/main" val="1541223523"/>
                    </a:ext>
                  </a:extLst>
                </a:gridCol>
                <a:gridCol w="2476440">
                  <a:extLst>
                    <a:ext uri="{9D8B030D-6E8A-4147-A177-3AD203B41FA5}">
                      <a16:colId xmlns:a16="http://schemas.microsoft.com/office/drawing/2014/main" val="3442398984"/>
                    </a:ext>
                  </a:extLst>
                </a:gridCol>
                <a:gridCol w="2213318">
                  <a:extLst>
                    <a:ext uri="{9D8B030D-6E8A-4147-A177-3AD203B41FA5}">
                      <a16:colId xmlns:a16="http://schemas.microsoft.com/office/drawing/2014/main" val="1724120945"/>
                    </a:ext>
                  </a:extLst>
                </a:gridCol>
              </a:tblGrid>
              <a:tr h="344298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2497" marR="22497" marT="4821" marB="0">
                    <a:lnL w="12700" cmpd="sng">
                      <a:solidFill>
                        <a:srgbClr val="AE1022"/>
                      </a:solidFill>
                    </a:lnL>
                    <a:lnR w="12700" cmpd="sng">
                      <a:solidFill>
                        <a:srgbClr val="AE1022"/>
                      </a:solidFill>
                    </a:lnR>
                    <a:lnT w="12700" cmpd="sng">
                      <a:solidFill>
                        <a:srgbClr val="AE1022"/>
                      </a:solidFill>
                    </a:lnT>
                    <a:lnB w="254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P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 b="0" i="0" dirty="0">
                          <a:effectLst/>
                          <a:latin typeface="Helvetica Light" panose="020B0403020202020204" pitchFamily="34" charset="0"/>
                        </a:rPr>
                        <a:t>Cohort de </a:t>
                      </a:r>
                      <a:r>
                        <a:rPr lang="en-US" sz="1050" b="0" i="0" dirty="0" err="1">
                          <a:effectLst/>
                          <a:latin typeface="Helvetica Light" panose="020B0403020202020204" pitchFamily="34" charset="0"/>
                        </a:rPr>
                        <a:t>derivação</a:t>
                      </a:r>
                      <a:r>
                        <a:rPr lang="pt-PT" sz="1050" b="0" i="0" dirty="0"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050" b="0" i="0" dirty="0">
                          <a:effectLst/>
                          <a:latin typeface="Helvetica Light" panose="020B0403020202020204" pitchFamily="34" charset="0"/>
                        </a:rPr>
                        <a:t>(n=835)</a:t>
                      </a:r>
                      <a:endParaRPr lang="pt-PT" sz="105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mpd="sng">
                      <a:solidFill>
                        <a:srgbClr val="AE1022"/>
                      </a:solidFill>
                    </a:lnL>
                    <a:lnR w="12700" cmpd="sng">
                      <a:solidFill>
                        <a:srgbClr val="AE1022"/>
                      </a:solidFill>
                    </a:lnR>
                    <a:lnT w="12700" cmpd="sng">
                      <a:solidFill>
                        <a:srgbClr val="AE1022"/>
                      </a:solidFill>
                    </a:lnT>
                    <a:lnB w="254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 b="0" i="0" dirty="0">
                          <a:effectLst/>
                          <a:latin typeface="Helvetica Light" panose="020B0403020202020204" pitchFamily="34" charset="0"/>
                        </a:rPr>
                        <a:t>Cohort de </a:t>
                      </a:r>
                      <a:r>
                        <a:rPr lang="en-US" sz="1050" b="0" i="0" dirty="0" err="1">
                          <a:effectLst/>
                          <a:latin typeface="Helvetica Light" panose="020B0403020202020204" pitchFamily="34" charset="0"/>
                        </a:rPr>
                        <a:t>validação</a:t>
                      </a:r>
                      <a:r>
                        <a:rPr lang="pt-PT" sz="1050" b="0" i="0" dirty="0"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050" b="0" i="0" dirty="0">
                          <a:effectLst/>
                          <a:latin typeface="Helvetica Light" panose="020B0403020202020204" pitchFamily="34" charset="0"/>
                        </a:rPr>
                        <a:t>(n=272)</a:t>
                      </a:r>
                      <a:endParaRPr lang="pt-PT" sz="105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mpd="sng">
                      <a:solidFill>
                        <a:srgbClr val="AE1022"/>
                      </a:solidFill>
                    </a:lnT>
                    <a:lnB w="254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P-value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mpd="sng">
                      <a:solidFill>
                        <a:srgbClr val="AE1022"/>
                      </a:solidFill>
                    </a:lnT>
                    <a:lnB w="254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2365352"/>
                  </a:ext>
                </a:extLst>
              </a:tr>
              <a:tr h="361245"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Características</a:t>
                      </a:r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1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clínicas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vert="vert270">
                    <a:lnL w="12700" cmpd="sng">
                      <a:solidFill>
                        <a:srgbClr val="AE1022"/>
                      </a:solidFill>
                    </a:lnL>
                    <a:lnR w="12700" cmpd="sng">
                      <a:solidFill>
                        <a:srgbClr val="AE1022"/>
                      </a:solidFill>
                    </a:lnR>
                    <a:lnT w="25400" cmpd="sng">
                      <a:solidFill>
                        <a:srgbClr val="AE1022"/>
                      </a:solidFill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CDD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Idade</a:t>
                      </a:r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(</a:t>
                      </a:r>
                      <a:r>
                        <a:rPr lang="en-US" sz="11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anos</a:t>
                      </a:r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mpd="sng">
                      <a:solidFill>
                        <a:srgbClr val="AE1022"/>
                      </a:solidFill>
                    </a:lnL>
                    <a:lnR w="12700" cmpd="sng">
                      <a:solidFill>
                        <a:srgbClr val="AE1022"/>
                      </a:solidFill>
                    </a:lnR>
                    <a:lnT w="25400" cmpd="sng">
                      <a:solidFill>
                        <a:srgbClr val="AE1022"/>
                      </a:solidFill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67.1 ± 16.9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endParaRPr lang="pt-PT" sz="1100" b="0" i="0" dirty="0">
                        <a:effectLst/>
                        <a:latin typeface="Helvetica Light" panose="020B04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solidFill>
                        <a:srgbClr val="AE1022"/>
                      </a:solidFill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66.7 ± 15.9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0.740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254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  <a:alpha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184677"/>
                  </a:ext>
                </a:extLst>
              </a:tr>
              <a:tr h="41312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Homens</a:t>
                      </a:r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, n (%)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305 (36.5)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121 (44.5)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0.047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4322696"/>
                  </a:ext>
                </a:extLst>
              </a:tr>
              <a:tr h="33548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Insuficiência</a:t>
                      </a:r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1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Cardíaca</a:t>
                      </a:r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1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Crónica</a:t>
                      </a:r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, n (%)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146 (17.5)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5D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79 (29.0)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5D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0" i="0" kern="120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&lt;0.001</a:t>
                      </a:r>
                      <a:endParaRPr lang="pt-PT" sz="1100" b="0" i="0" kern="120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5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2232124"/>
                  </a:ext>
                </a:extLst>
              </a:tr>
              <a:tr h="3893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Doença</a:t>
                      </a:r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1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pulmonar</a:t>
                      </a:r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1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crónica</a:t>
                      </a:r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, n (%)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E1022"/>
                      </a:solidFill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139 (16.6)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mpd="sng">
                      <a:solidFill>
                        <a:srgbClr val="AE1022"/>
                      </a:solidFill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58 (21.3)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0.118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2384414"/>
                  </a:ext>
                </a:extLst>
              </a:tr>
              <a:tr h="31112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Neoplasia </a:t>
                      </a:r>
                      <a:r>
                        <a:rPr lang="en-US" sz="11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ativa</a:t>
                      </a:r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, n (%)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E1022"/>
                      </a:solidFill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202 (24.2)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mpd="sng">
                      <a:solidFill>
                        <a:srgbClr val="AE1022"/>
                      </a:solidFill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5D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111 (40.8)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CE5D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&lt;0.001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CE5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401280"/>
                  </a:ext>
                </a:extLst>
              </a:tr>
              <a:tr h="327877">
                <a:tc rowSpan="10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Parâmetros</a:t>
                      </a:r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1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na</a:t>
                      </a:r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1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admissão</a:t>
                      </a:r>
                      <a:endParaRPr lang="en-US" sz="1100" b="0" i="0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2497" marR="22497" marT="4821" marB="0" vert="vert270">
                    <a:lnL w="12700" cmpd="sng">
                      <a:solidFill>
                        <a:srgbClr val="AE1022"/>
                      </a:solidFill>
                    </a:lnL>
                    <a:lnR w="12700" cmpd="sng">
                      <a:solidFill>
                        <a:srgbClr val="AE1022"/>
                      </a:solidFill>
                    </a:lnR>
                    <a:lnT w="12700" cmpd="sng">
                      <a:solidFill>
                        <a:srgbClr val="AE1022"/>
                      </a:solidFill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1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TAs (mmHg)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E1022"/>
                      </a:solidFill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127 ± 25</a:t>
                      </a:r>
                      <a:endParaRPr lang="pt-PT" sz="1200" b="0" i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AE1022"/>
                      </a:solidFill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123 ± 25</a:t>
                      </a:r>
                      <a:endParaRPr lang="pt-PT" sz="12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0.067</a:t>
                      </a:r>
                      <a:endParaRPr lang="pt-PT" sz="12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mpd="sng">
                      <a:solidFill>
                        <a:srgbClr val="AE1022"/>
                      </a:solidFill>
                    </a:lnR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7460507"/>
                  </a:ext>
                </a:extLst>
              </a:tr>
              <a:tr h="38751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TAd</a:t>
                      </a:r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(mmHg)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mpd="sng">
                      <a:solidFill>
                        <a:srgbClr val="AE1022"/>
                      </a:solidFill>
                    </a:lnL>
                    <a:lnR w="12700" cmpd="sng">
                      <a:solidFill>
                        <a:srgbClr val="AE1022"/>
                      </a:solidFill>
                    </a:lnR>
                    <a:lnT w="12700" cmpd="sng">
                      <a:solidFill>
                        <a:srgbClr val="AE1022"/>
                      </a:solidFill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100" b="0" i="0" kern="12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Cavolini" panose="03000502040302020204" pitchFamily="66" charset="0"/>
                        </a:rPr>
                        <a:t>68.6 (10.7)</a:t>
                      </a:r>
                      <a:endParaRPr lang="pt-PT" sz="1100" b="0" i="0" kern="1200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ea typeface="+mn-ea"/>
                        <a:cs typeface="Cavolini" panose="03000502040302020204" pitchFamily="66" charset="0"/>
                      </a:endParaRPr>
                    </a:p>
                  </a:txBody>
                  <a:tcPr marL="22497" marR="22497" marT="4821" marB="0" anchor="ctr">
                    <a:lnL w="12700" cmpd="sng">
                      <a:solidFill>
                        <a:srgbClr val="AE1022"/>
                      </a:solidFill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100" b="0" i="0" kern="12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Cavolini" panose="03000502040302020204" pitchFamily="66" charset="0"/>
                        </a:rPr>
                        <a:t>66.8 (11.9)</a:t>
                      </a:r>
                      <a:endParaRPr lang="pt-PT" sz="1100" b="0" i="0" kern="1200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ea typeface="+mn-ea"/>
                        <a:cs typeface="Cavolini" panose="03000502040302020204" pitchFamily="66" charset="0"/>
                      </a:endParaRP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100" b="0" i="0" kern="12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Cavolini" panose="03000502040302020204" pitchFamily="66" charset="0"/>
                        </a:rPr>
                        <a:t>61 (11)</a:t>
                      </a:r>
                      <a:endParaRPr lang="pt-PT" sz="1100" b="0" i="0" kern="1200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ea typeface="+mn-ea"/>
                        <a:cs typeface="Cavolini" panose="03000502040302020204" pitchFamily="66" charset="0"/>
                      </a:endParaRP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8087824"/>
                  </a:ext>
                </a:extLst>
              </a:tr>
              <a:tr h="30151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FC (bpm)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E1022"/>
                      </a:solidFill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91 ± 22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mpd="sng">
                      <a:solidFill>
                        <a:srgbClr val="AE1022"/>
                      </a:solidFill>
                    </a:lnL>
                    <a:lnR w="12700" cmpd="sng">
                      <a:solidFill>
                        <a:srgbClr val="AE1022"/>
                      </a:solidFill>
                    </a:lnR>
                    <a:lnT w="12700" cmpd="sng">
                      <a:solidFill>
                        <a:srgbClr val="AE1022"/>
                      </a:solidFill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98 ±22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&lt;0.001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CD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568230"/>
                  </a:ext>
                </a:extLst>
              </a:tr>
              <a:tr h="44967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Indíce</a:t>
                      </a:r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de </a:t>
                      </a:r>
                      <a:r>
                        <a:rPr lang="en-US" sz="11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choque</a:t>
                      </a:r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1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modificado</a:t>
                      </a:r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E1022"/>
                      </a:solidFill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1.01 ± 0.34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mpd="sng">
                      <a:solidFill>
                        <a:srgbClr val="AE1022"/>
                      </a:solidFill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1.17 ± 0.38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&lt;0.001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CD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5120700"/>
                  </a:ext>
                </a:extLst>
              </a:tr>
              <a:tr h="379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Alteração</a:t>
                      </a:r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do </a:t>
                      </a:r>
                      <a:r>
                        <a:rPr lang="en-US" sz="11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estado</a:t>
                      </a:r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de </a:t>
                      </a:r>
                      <a:r>
                        <a:rPr lang="en-US" sz="11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consciência</a:t>
                      </a:r>
                      <a:r>
                        <a:rPr lang="en-US" sz="11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, n (%)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E1022"/>
                      </a:solidFill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234 (28.0)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mpd="sng">
                      <a:solidFill>
                        <a:srgbClr val="AE1022"/>
                      </a:solidFill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97 (34.6)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&lt;0.001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CD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2733666"/>
                  </a:ext>
                </a:extLst>
              </a:tr>
              <a:tr h="30151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NT-</a:t>
                      </a:r>
                      <a:r>
                        <a:rPr lang="en-US" sz="1100" b="0" i="0" dirty="0" err="1">
                          <a:effectLst/>
                          <a:latin typeface="Helvetica Light" panose="020B0403020202020204" pitchFamily="34" charset="0"/>
                        </a:rPr>
                        <a:t>proBNP</a:t>
                      </a:r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 (</a:t>
                      </a:r>
                      <a:r>
                        <a:rPr lang="en-US" sz="1100" b="0" i="0" dirty="0" err="1">
                          <a:effectLst/>
                          <a:latin typeface="Helvetica Light" panose="020B0403020202020204" pitchFamily="34" charset="0"/>
                        </a:rPr>
                        <a:t>pg</a:t>
                      </a:r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/mL)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E1022"/>
                      </a:solidFill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2629 [662-18245]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855 [212-3741]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&lt;0.001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8759441"/>
                  </a:ext>
                </a:extLst>
              </a:tr>
              <a:tr h="301517">
                <a:tc vMerge="1">
                  <a:txBody>
                    <a:bodyPr/>
                    <a:lstStyle/>
                    <a:p>
                      <a:pPr algn="ctr"/>
                      <a:endParaRPr lang="pt-PT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vert="vert270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1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pH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7.44 [7.40-7.47]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7.42 [7.38-7.47]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0.438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2441712"/>
                  </a:ext>
                </a:extLst>
              </a:tr>
              <a:tr h="301517">
                <a:tc vMerge="1">
                  <a:txBody>
                    <a:bodyPr/>
                    <a:lstStyle/>
                    <a:p>
                      <a:pPr algn="ctr"/>
                      <a:endParaRPr lang="pt-PT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vert="vert270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1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PaCO2 (mmHg)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33.7 [29.9-38.0]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32.0 [29.5-36.8]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0.032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6995254"/>
                  </a:ext>
                </a:extLst>
              </a:tr>
              <a:tr h="301517">
                <a:tc vMerge="1">
                  <a:txBody>
                    <a:bodyPr/>
                    <a:lstStyle/>
                    <a:p>
                      <a:pPr algn="ctr"/>
                      <a:endParaRPr lang="pt-PT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vert="vert270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1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PaO2 (mmHg)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66.1 [56.8-76.3]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58.0 [48.5-72.9]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&lt;0.001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CD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277493"/>
                  </a:ext>
                </a:extLst>
              </a:tr>
              <a:tr h="320993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7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Procedural</a:t>
                      </a:r>
                      <a:r>
                        <a:rPr lang="en-US" sz="8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700" b="1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charactersistics</a:t>
                      </a:r>
                      <a:endParaRPr lang="pt-PT" sz="700" b="1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9525" marB="0" vert="vert270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E1022"/>
                      </a:solidFill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1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 err="1">
                          <a:effectLst/>
                          <a:latin typeface="Helvetica Light" panose="020B0403020202020204" pitchFamily="34" charset="0"/>
                        </a:rPr>
                        <a:t>Lactato</a:t>
                      </a:r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 (mmol/L)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E1022"/>
                      </a:solidFill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1.65 [1.14-2.78]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mpd="sng">
                      <a:solidFill>
                        <a:srgbClr val="AE1022"/>
                      </a:solidFill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1.85 [1.34-2.95]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&lt;0.001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CD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0849884"/>
                  </a:ext>
                </a:extLst>
              </a:tr>
              <a:tr h="273676">
                <a:tc rowSpan="3">
                  <a:txBody>
                    <a:bodyPr/>
                    <a:lstStyle/>
                    <a:p>
                      <a:pPr algn="ctr"/>
                      <a:r>
                        <a:rPr lang="pt-PT" sz="1100" b="0" i="0" dirty="0" err="1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Endpoints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vert="vert270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1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 err="1">
                          <a:effectLst/>
                          <a:latin typeface="Helvetica Light" panose="020B0403020202020204" pitchFamily="34" charset="0"/>
                        </a:rPr>
                        <a:t>Fibrinólise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49 (5.8)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27 (9.9)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0.021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6362278"/>
                  </a:ext>
                </a:extLst>
              </a:tr>
              <a:tr h="330729">
                <a:tc vMerge="1">
                  <a:txBody>
                    <a:bodyPr/>
                    <a:lstStyle/>
                    <a:p>
                      <a:endParaRPr lang="pt-PT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b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E1022"/>
                      </a:solidFill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 err="1">
                          <a:effectLst/>
                          <a:latin typeface="Helvetica Light" panose="020B0403020202020204" pitchFamily="34" charset="0"/>
                        </a:rPr>
                        <a:t>Mortalidade</a:t>
                      </a:r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100" b="0" i="0" dirty="0" err="1">
                          <a:effectLst/>
                          <a:latin typeface="Helvetica Light" panose="020B0403020202020204" pitchFamily="34" charset="0"/>
                        </a:rPr>
                        <a:t>aos</a:t>
                      </a:r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 7 </a:t>
                      </a:r>
                      <a:r>
                        <a:rPr lang="en-US" sz="1100" b="0" i="0" dirty="0" err="1">
                          <a:effectLst/>
                          <a:latin typeface="Helvetica Light" panose="020B0403020202020204" pitchFamily="34" charset="0"/>
                        </a:rPr>
                        <a:t>dias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72 (8.6)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37 (13.6)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effectLst/>
                          <a:latin typeface="Helvetica Light" panose="020B0403020202020204" pitchFamily="34" charset="0"/>
                        </a:rPr>
                        <a:t>0.036</a:t>
                      </a:r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7807557"/>
                  </a:ext>
                </a:extLst>
              </a:tr>
              <a:tr h="355388">
                <a:tc vMerge="1">
                  <a:txBody>
                    <a:bodyPr/>
                    <a:lstStyle/>
                    <a:p>
                      <a:endParaRPr lang="pt-PT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b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E1022"/>
                      </a:solidFill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Mortalidade</a:t>
                      </a:r>
                      <a:r>
                        <a:rPr lang="en-US" sz="1100" b="1" i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100" b="1" i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aos</a:t>
                      </a:r>
                      <a:r>
                        <a:rPr lang="en-US" sz="1100" b="1" i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 30 </a:t>
                      </a:r>
                      <a:r>
                        <a:rPr lang="en-US" sz="1100" b="1" i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dias</a:t>
                      </a:r>
                      <a:endParaRPr lang="pt-PT" sz="1100" b="1" i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134 (16.0)</a:t>
                      </a:r>
                      <a:endParaRPr lang="pt-PT" sz="1100" b="1" i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73 (26.8)</a:t>
                      </a:r>
                      <a:endParaRPr lang="pt-PT" sz="1100" b="1" i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&lt;0.001</a:t>
                      </a:r>
                      <a:endParaRPr lang="pt-PT" sz="1100" b="1" i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8057486"/>
                  </a:ext>
                </a:extLst>
              </a:tr>
            </a:tbl>
          </a:graphicData>
        </a:graphic>
      </p:graphicFrame>
      <p:sp>
        <p:nvSpPr>
          <p:cNvPr id="7" name="Marcador de Posição do Texto 9">
            <a:extLst>
              <a:ext uri="{FF2B5EF4-FFF2-40B4-BE49-F238E27FC236}">
                <a16:creationId xmlns:a16="http://schemas.microsoft.com/office/drawing/2014/main" id="{C254A0FD-F9BC-3544-80E0-4F69FACE0711}"/>
              </a:ext>
            </a:extLst>
          </p:cNvPr>
          <p:cNvSpPr txBox="1">
            <a:spLocks/>
          </p:cNvSpPr>
          <p:nvPr/>
        </p:nvSpPr>
        <p:spPr>
          <a:xfrm>
            <a:off x="602609" y="0"/>
            <a:ext cx="888999" cy="2463800"/>
          </a:xfrm>
          <a:prstGeom prst="rect">
            <a:avLst/>
          </a:prstGeom>
        </p:spPr>
        <p:txBody>
          <a:bodyPr vert="vert270"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4000" dirty="0">
                <a:solidFill>
                  <a:schemeClr val="bg1"/>
                </a:solidFill>
                <a:latin typeface="Bahnschrift SemiCondensed" panose="020B0502040204020203" pitchFamily="34" charset="0"/>
                <a:cs typeface="Cavolini" panose="03000502040302020204" pitchFamily="66" charset="0"/>
              </a:rPr>
              <a:t>Resultados</a:t>
            </a:r>
            <a:endParaRPr kumimoji="0" lang="pt-PT" sz="400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ahnschrift SemiCondensed" panose="020B0502040204020203" pitchFamily="34" charset="0"/>
              <a:cs typeface="Cavolini" panose="03000502040302020204" pitchFamily="66" charset="0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0D1498B3-265B-CB4F-96FE-D28C46CB5E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608" y="6538726"/>
            <a:ext cx="6516464" cy="373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Tabela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1.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Caraterísticas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basais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da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população</a:t>
            </a:r>
            <a:endParaRPr kumimoji="0" lang="en-US" altLang="pt-PT" sz="1300" u="none" strike="noStrike" cap="none" normalizeH="0" baseline="0" dirty="0">
              <a:ln>
                <a:noFill/>
              </a:ln>
              <a:solidFill>
                <a:srgbClr val="365F91"/>
              </a:solidFill>
              <a:effectLst/>
              <a:latin typeface="Helvetica" pitchFamily="2" charset="0"/>
              <a:ea typeface="MS Gothic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55798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BF6485A5-72BF-804A-AFC4-A3BB04A30FD1}"/>
              </a:ext>
            </a:extLst>
          </p:cNvPr>
          <p:cNvSpPr txBox="1"/>
          <p:nvPr/>
        </p:nvSpPr>
        <p:spPr>
          <a:xfrm>
            <a:off x="6930189" y="1612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F2714C41-F1CB-F44D-A7D6-CD2811C4A9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0214542"/>
              </p:ext>
            </p:extLst>
          </p:nvPr>
        </p:nvGraphicFramePr>
        <p:xfrm>
          <a:off x="5293895" y="72274"/>
          <a:ext cx="5821849" cy="63412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o" r:id="rId3" imgW="6121400" imgH="6667500" progId="Word.Document.12">
                  <p:embed/>
                </p:oleObj>
              </mc:Choice>
              <mc:Fallback>
                <p:oleObj name="Documento" r:id="rId3" imgW="6121400" imgH="6667500" progId="Word.Document.12">
                  <p:embed/>
                  <p:pic>
                    <p:nvPicPr>
                      <p:cNvPr id="2" name="Objeto 1">
                        <a:extLst>
                          <a:ext uri="{FF2B5EF4-FFF2-40B4-BE49-F238E27FC236}">
                            <a16:creationId xmlns:a16="http://schemas.microsoft.com/office/drawing/2014/main" id="{F2714C41-F1CB-F44D-A7D6-CD2811C4A9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93895" y="72274"/>
                        <a:ext cx="5821849" cy="63412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aixaDeTexto 8">
            <a:extLst>
              <a:ext uri="{FF2B5EF4-FFF2-40B4-BE49-F238E27FC236}">
                <a16:creationId xmlns:a16="http://schemas.microsoft.com/office/drawing/2014/main" id="{3C46B1BC-A628-2C48-853C-36745EE88790}"/>
              </a:ext>
            </a:extLst>
          </p:cNvPr>
          <p:cNvSpPr txBox="1"/>
          <p:nvPr/>
        </p:nvSpPr>
        <p:spPr>
          <a:xfrm>
            <a:off x="1738099" y="3124682"/>
            <a:ext cx="2698546" cy="697133"/>
          </a:xfrm>
          <a:prstGeom prst="rect">
            <a:avLst/>
          </a:prstGeom>
          <a:solidFill>
            <a:srgbClr val="045E83"/>
          </a:solidFill>
          <a:ln w="19050">
            <a:solidFill>
              <a:schemeClr val="tx1"/>
            </a:solidFill>
          </a:ln>
        </p:spPr>
        <p:txBody>
          <a:bodyPr wrap="square" lIns="251999" tIns="180000" rIns="251999" bIns="180000" rtlCol="0">
            <a:spAutoFit/>
          </a:bodyPr>
          <a:lstStyle>
            <a:defPPr>
              <a:defRPr lang="pt-PT"/>
            </a:defPPr>
            <a:lvl1pPr algn="ctr">
              <a:lnSpc>
                <a:spcPct val="150000"/>
              </a:lnSpc>
              <a:defRPr b="1">
                <a:latin typeface="Helvetica Light" panose="020B0403020202020204" pitchFamily="34" charset="0"/>
                <a:cs typeface="Cavolini" panose="03000502040302020204" pitchFamily="66" charset="0"/>
              </a:defRPr>
            </a:lvl1pPr>
          </a:lstStyle>
          <a:p>
            <a:r>
              <a:rPr lang="en-GB" sz="1600" dirty="0" err="1">
                <a:solidFill>
                  <a:schemeClr val="bg1"/>
                </a:solidFill>
              </a:rPr>
              <a:t>Análise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  <a:r>
              <a:rPr lang="en-GB" sz="1600" dirty="0" err="1">
                <a:solidFill>
                  <a:schemeClr val="bg1"/>
                </a:solidFill>
              </a:rPr>
              <a:t>univariável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0" name="Marcador de Posição do Texto 9">
            <a:extLst>
              <a:ext uri="{FF2B5EF4-FFF2-40B4-BE49-F238E27FC236}">
                <a16:creationId xmlns:a16="http://schemas.microsoft.com/office/drawing/2014/main" id="{4F1DC2A6-8BCD-EE4A-AAAE-FD5D84FFD8E0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3200" dirty="0">
                <a:latin typeface="Bahnschrift SemiCondensed" panose="020B0502040204020203" pitchFamily="34" charset="0"/>
                <a:cs typeface="Cavolini" panose="03000502040302020204" pitchFamily="66" charset="0"/>
              </a:rPr>
              <a:t>Resultados</a:t>
            </a:r>
            <a:endParaRPr kumimoji="0" lang="pt-PT" sz="32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hnschrift SemiCondensed" panose="020B0502040204020203" pitchFamily="34" charset="0"/>
              <a:cs typeface="Cavolini" panose="03000502040302020204" pitchFamily="66" charset="0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5F23772D-7534-8748-838F-155A7DBF67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3895" y="6191613"/>
            <a:ext cx="6516464" cy="553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Tabela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2.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Análise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univariável</a:t>
            </a:r>
            <a:endParaRPr kumimoji="0" lang="en-US" altLang="pt-PT" sz="1300" u="none" strike="noStrike" cap="none" normalizeH="0" baseline="0" dirty="0">
              <a:ln>
                <a:noFill/>
              </a:ln>
              <a:solidFill>
                <a:srgbClr val="365F91"/>
              </a:solidFill>
              <a:effectLst/>
              <a:latin typeface="Helvetica" pitchFamily="2" charset="0"/>
              <a:ea typeface="MS Gothic" panose="020B0609070205080204" pitchFamily="49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PT" sz="10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IC= </a:t>
            </a:r>
            <a:r>
              <a:rPr kumimoji="0" lang="en-US" altLang="pt-PT" sz="10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Intervalo</a:t>
            </a:r>
            <a:r>
              <a:rPr kumimoji="0" lang="en-US" altLang="pt-PT" sz="10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de </a:t>
            </a:r>
            <a:r>
              <a:rPr kumimoji="0" lang="en-US" altLang="pt-PT" sz="10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Confiança</a:t>
            </a:r>
            <a:r>
              <a:rPr kumimoji="0" lang="en-US" altLang="pt-PT" sz="10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; FiO2 = </a:t>
            </a:r>
            <a:r>
              <a:rPr kumimoji="0" lang="en-US" altLang="pt-PT" sz="10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Fração</a:t>
            </a:r>
            <a:r>
              <a:rPr kumimoji="0" lang="en-US" altLang="pt-PT" sz="10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de </a:t>
            </a:r>
            <a:r>
              <a:rPr kumimoji="0" lang="en-US" altLang="pt-PT" sz="10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oxigénio</a:t>
            </a:r>
            <a:r>
              <a:rPr kumimoji="0" lang="en-US" altLang="pt-PT" sz="10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pt-PT" sz="10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inspirado</a:t>
            </a:r>
            <a:r>
              <a:rPr kumimoji="0" lang="en-US" altLang="pt-PT" sz="10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, GCS = Glasgow Coma Scale</a:t>
            </a:r>
            <a:endParaRPr kumimoji="0" lang="en-US" altLang="pt-PT" sz="1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8655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68A10034-27B3-7949-AC9B-08A424D57A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9738" y="5868820"/>
            <a:ext cx="6516464" cy="553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Tabela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3.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Análise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multivariável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(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regressão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de Cox).</a:t>
            </a:r>
            <a:endParaRPr kumimoji="0" lang="en-US" altLang="pt-PT" sz="1300" u="none" strike="noStrike" cap="none" normalizeH="0" baseline="0" dirty="0">
              <a:ln>
                <a:noFill/>
              </a:ln>
              <a:solidFill>
                <a:srgbClr val="365F91"/>
              </a:solidFill>
              <a:effectLst/>
              <a:latin typeface="Helvetica" pitchFamily="2" charset="0"/>
              <a:ea typeface="MS Gothic" panose="020B0609070205080204" pitchFamily="49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PT" sz="10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IC= </a:t>
            </a:r>
            <a:r>
              <a:rPr kumimoji="0" lang="en-US" altLang="pt-PT" sz="10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Intervalo</a:t>
            </a:r>
            <a:r>
              <a:rPr kumimoji="0" lang="en-US" altLang="pt-PT" sz="10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de </a:t>
            </a:r>
            <a:r>
              <a:rPr kumimoji="0" lang="en-US" altLang="pt-PT" sz="10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Confiança</a:t>
            </a:r>
            <a:r>
              <a:rPr kumimoji="0" lang="en-US" altLang="pt-PT" sz="10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; FiO2 = </a:t>
            </a:r>
            <a:r>
              <a:rPr kumimoji="0" lang="en-US" altLang="pt-PT" sz="10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Fração</a:t>
            </a:r>
            <a:r>
              <a:rPr kumimoji="0" lang="en-US" altLang="pt-PT" sz="10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de </a:t>
            </a:r>
            <a:r>
              <a:rPr kumimoji="0" lang="en-US" altLang="pt-PT" sz="10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oxigénio</a:t>
            </a:r>
            <a:r>
              <a:rPr kumimoji="0" lang="en-US" altLang="pt-PT" sz="10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pt-PT" sz="10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inspirado</a:t>
            </a:r>
            <a:r>
              <a:rPr kumimoji="0" lang="en-US" altLang="pt-PT" sz="10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, GCS = Glasgow Coma Scale</a:t>
            </a:r>
            <a:endParaRPr kumimoji="0" lang="en-US" altLang="pt-PT" sz="1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itchFamily="2" charset="0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BF6485A5-72BF-804A-AFC4-A3BB04A30FD1}"/>
              </a:ext>
            </a:extLst>
          </p:cNvPr>
          <p:cNvSpPr txBox="1"/>
          <p:nvPr/>
        </p:nvSpPr>
        <p:spPr>
          <a:xfrm>
            <a:off x="6930189" y="1612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13" name="Tabela 12">
            <a:extLst>
              <a:ext uri="{FF2B5EF4-FFF2-40B4-BE49-F238E27FC236}">
                <a16:creationId xmlns:a16="http://schemas.microsoft.com/office/drawing/2014/main" id="{A88E6447-F700-8149-8838-F44048F4FA66}"/>
              </a:ext>
            </a:extLst>
          </p:cNvPr>
          <p:cNvGraphicFramePr>
            <a:graphicFrameLocks noGrp="1"/>
          </p:cNvGraphicFramePr>
          <p:nvPr/>
        </p:nvGraphicFramePr>
        <p:xfrm>
          <a:off x="1700213" y="871108"/>
          <a:ext cx="9872662" cy="4964856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5277726">
                  <a:extLst>
                    <a:ext uri="{9D8B030D-6E8A-4147-A177-3AD203B41FA5}">
                      <a16:colId xmlns:a16="http://schemas.microsoft.com/office/drawing/2014/main" val="1963321836"/>
                    </a:ext>
                  </a:extLst>
                </a:gridCol>
                <a:gridCol w="1779852">
                  <a:extLst>
                    <a:ext uri="{9D8B030D-6E8A-4147-A177-3AD203B41FA5}">
                      <a16:colId xmlns:a16="http://schemas.microsoft.com/office/drawing/2014/main" val="3384340282"/>
                    </a:ext>
                  </a:extLst>
                </a:gridCol>
                <a:gridCol w="1031585">
                  <a:extLst>
                    <a:ext uri="{9D8B030D-6E8A-4147-A177-3AD203B41FA5}">
                      <a16:colId xmlns:a16="http://schemas.microsoft.com/office/drawing/2014/main" val="1333936305"/>
                    </a:ext>
                  </a:extLst>
                </a:gridCol>
                <a:gridCol w="1783499">
                  <a:extLst>
                    <a:ext uri="{9D8B030D-6E8A-4147-A177-3AD203B41FA5}">
                      <a16:colId xmlns:a16="http://schemas.microsoft.com/office/drawing/2014/main" val="532564418"/>
                    </a:ext>
                  </a:extLst>
                </a:gridCol>
              </a:tblGrid>
              <a:tr h="671808">
                <a:tc>
                  <a:txBody>
                    <a:bodyPr/>
                    <a:lstStyle/>
                    <a:p>
                      <a:endParaRPr lang="pt-PT" sz="1400" b="0" i="0" cap="none" spc="0" dirty="0">
                        <a:solidFill>
                          <a:schemeClr val="tx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55479" marR="53163" marT="15851" marB="118883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Hazard Ratio</a:t>
                      </a:r>
                      <a:endParaRPr lang="pt-PT" sz="1400" b="0" i="0" cap="none" spc="0" dirty="0">
                        <a:solidFill>
                          <a:schemeClr val="tx1"/>
                        </a:solidFill>
                        <a:effectLst/>
                        <a:latin typeface="Helvetica" pitchFamily="2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95% IC</a:t>
                      </a:r>
                      <a:endParaRPr lang="pt-PT" sz="1400" b="0" i="0" cap="none" spc="0" dirty="0">
                        <a:solidFill>
                          <a:schemeClr val="tx1"/>
                        </a:solidFill>
                        <a:effectLst/>
                        <a:latin typeface="Helvetica" pitchFamily="2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P-value</a:t>
                      </a:r>
                      <a:endParaRPr lang="pt-PT" sz="1400" b="0" i="0" cap="none" spc="0" dirty="0">
                        <a:solidFill>
                          <a:schemeClr val="tx1"/>
                        </a:solidFill>
                        <a:effectLst/>
                        <a:latin typeface="Helvetica" pitchFamily="2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2163126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Indíce</a:t>
                      </a:r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 de </a:t>
                      </a:r>
                      <a:r>
                        <a:rPr lang="en-US" sz="1600" b="1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choque</a:t>
                      </a:r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600" b="1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modificado</a:t>
                      </a:r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≥ 1.1</a:t>
                      </a:r>
                      <a:endParaRPr lang="pt-PT" sz="1600" b="1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6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2.57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1.68-3.92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&lt;0.001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8468686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Neoplasia </a:t>
                      </a:r>
                      <a:r>
                        <a:rPr lang="en-US" sz="1600" b="1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ativa</a:t>
                      </a:r>
                      <a:endParaRPr lang="pt-PT" sz="1600" b="1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6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2.27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1.45-3.56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&lt;0.001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9408614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Alteração</a:t>
                      </a:r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 do </a:t>
                      </a:r>
                      <a:r>
                        <a:rPr lang="en-US" sz="1600" b="1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estado</a:t>
                      </a:r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 de </a:t>
                      </a:r>
                      <a:r>
                        <a:rPr lang="en-US" sz="1600" b="1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consciência</a:t>
                      </a:r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 (GCS&lt;15)</a:t>
                      </a:r>
                      <a:endParaRPr lang="pt-PT" sz="1600" b="1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6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3.82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2.50-5.83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&lt;0.001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2498634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Lactato</a:t>
                      </a:r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 ≥ 2.50 (mmol/L)</a:t>
                      </a:r>
                      <a:endParaRPr lang="pt-PT" sz="1600" b="1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6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5.01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3.25-7.72</a:t>
                      </a:r>
                      <a:endParaRPr lang="pt-PT" sz="1000" b="0" i="0" cap="none" spc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&lt;0.001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448044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Idade</a:t>
                      </a:r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 ≥ 80 (years)</a:t>
                      </a:r>
                      <a:endParaRPr lang="pt-PT" sz="1600" b="1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6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1.95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1.26-3.03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0.003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761537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PaO2/FiO2</a:t>
                      </a:r>
                      <a:endParaRPr lang="pt-PT" sz="1600" b="0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6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1.02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1.00-1.03</a:t>
                      </a:r>
                      <a:endParaRPr lang="pt-PT" sz="1000" b="0" i="0" cap="none" spc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0.364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3870533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Insuficiência</a:t>
                      </a:r>
                      <a:r>
                        <a:rPr lang="en-US" sz="1600" b="0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600" b="0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Cardíaca</a:t>
                      </a:r>
                      <a:r>
                        <a:rPr lang="en-US" sz="1600" b="0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600" b="0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Crónica</a:t>
                      </a:r>
                      <a:endParaRPr lang="pt-PT" sz="1600" b="0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6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0.98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0.63-1.52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0.914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6645331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PaCO2 (mmHg)</a:t>
                      </a:r>
                      <a:endParaRPr lang="pt-PT" sz="1600" b="0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6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1.02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0.94-1.07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0.831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1351345"/>
                  </a:ext>
                </a:extLst>
              </a:tr>
            </a:tbl>
          </a:graphicData>
        </a:graphic>
      </p:graphicFrame>
      <p:sp>
        <p:nvSpPr>
          <p:cNvPr id="6" name="Marcador de Posição do Texto 9">
            <a:extLst>
              <a:ext uri="{FF2B5EF4-FFF2-40B4-BE49-F238E27FC236}">
                <a16:creationId xmlns:a16="http://schemas.microsoft.com/office/drawing/2014/main" id="{73B68A49-C9A8-1B40-B138-4439E2D6EB5E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3200" dirty="0">
                <a:latin typeface="Bahnschrift SemiCondensed" panose="020B0502040204020203" pitchFamily="34" charset="0"/>
                <a:cs typeface="Cavolini" panose="03000502040302020204" pitchFamily="66" charset="0"/>
              </a:rPr>
              <a:t>Resultados</a:t>
            </a:r>
            <a:endParaRPr kumimoji="0" lang="pt-PT" sz="32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hnschrift SemiCondensed" panose="020B0502040204020203" pitchFamily="34" charset="0"/>
              <a:cs typeface="Cavolini" panose="0300050204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231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68A10034-27B3-7949-AC9B-08A424D57A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9738" y="5868820"/>
            <a:ext cx="6516464" cy="553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Tabela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3.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Análise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multivariável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(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regressão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de Cox).</a:t>
            </a:r>
            <a:endParaRPr kumimoji="0" lang="en-US" altLang="pt-PT" sz="1300" u="none" strike="noStrike" cap="none" normalizeH="0" baseline="0" dirty="0">
              <a:ln>
                <a:noFill/>
              </a:ln>
              <a:solidFill>
                <a:srgbClr val="365F91"/>
              </a:solidFill>
              <a:effectLst/>
              <a:latin typeface="Helvetica" pitchFamily="2" charset="0"/>
              <a:ea typeface="MS Gothic" panose="020B0609070205080204" pitchFamily="49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PT" sz="10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IC= </a:t>
            </a:r>
            <a:r>
              <a:rPr kumimoji="0" lang="en-US" altLang="pt-PT" sz="10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Intervalo</a:t>
            </a:r>
            <a:r>
              <a:rPr kumimoji="0" lang="en-US" altLang="pt-PT" sz="10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de </a:t>
            </a:r>
            <a:r>
              <a:rPr kumimoji="0" lang="en-US" altLang="pt-PT" sz="10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Confiança</a:t>
            </a:r>
            <a:r>
              <a:rPr kumimoji="0" lang="en-US" altLang="pt-PT" sz="10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; FiO2 = </a:t>
            </a:r>
            <a:r>
              <a:rPr kumimoji="0" lang="en-US" altLang="pt-PT" sz="10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Fração</a:t>
            </a:r>
            <a:r>
              <a:rPr kumimoji="0" lang="en-US" altLang="pt-PT" sz="10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de </a:t>
            </a:r>
            <a:r>
              <a:rPr kumimoji="0" lang="en-US" altLang="pt-PT" sz="10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oxigénio</a:t>
            </a:r>
            <a:r>
              <a:rPr kumimoji="0" lang="en-US" altLang="pt-PT" sz="10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pt-PT" sz="10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inspirado</a:t>
            </a:r>
            <a:r>
              <a:rPr kumimoji="0" lang="en-US" altLang="pt-PT" sz="10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, GCS = Glasgow Coma Scale</a:t>
            </a:r>
            <a:endParaRPr kumimoji="0" lang="en-US" altLang="pt-PT" sz="1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itchFamily="2" charset="0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BF6485A5-72BF-804A-AFC4-A3BB04A30FD1}"/>
              </a:ext>
            </a:extLst>
          </p:cNvPr>
          <p:cNvSpPr txBox="1"/>
          <p:nvPr/>
        </p:nvSpPr>
        <p:spPr>
          <a:xfrm>
            <a:off x="6930189" y="1612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13" name="Tabela 12">
            <a:extLst>
              <a:ext uri="{FF2B5EF4-FFF2-40B4-BE49-F238E27FC236}">
                <a16:creationId xmlns:a16="http://schemas.microsoft.com/office/drawing/2014/main" id="{A88E6447-F700-8149-8838-F44048F4FA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842536"/>
              </p:ext>
            </p:extLst>
          </p:nvPr>
        </p:nvGraphicFramePr>
        <p:xfrm>
          <a:off x="1700213" y="871108"/>
          <a:ext cx="9872662" cy="4964856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5277726">
                  <a:extLst>
                    <a:ext uri="{9D8B030D-6E8A-4147-A177-3AD203B41FA5}">
                      <a16:colId xmlns:a16="http://schemas.microsoft.com/office/drawing/2014/main" val="1963321836"/>
                    </a:ext>
                  </a:extLst>
                </a:gridCol>
                <a:gridCol w="1779852">
                  <a:extLst>
                    <a:ext uri="{9D8B030D-6E8A-4147-A177-3AD203B41FA5}">
                      <a16:colId xmlns:a16="http://schemas.microsoft.com/office/drawing/2014/main" val="3384340282"/>
                    </a:ext>
                  </a:extLst>
                </a:gridCol>
                <a:gridCol w="1031585">
                  <a:extLst>
                    <a:ext uri="{9D8B030D-6E8A-4147-A177-3AD203B41FA5}">
                      <a16:colId xmlns:a16="http://schemas.microsoft.com/office/drawing/2014/main" val="1333936305"/>
                    </a:ext>
                  </a:extLst>
                </a:gridCol>
                <a:gridCol w="1783499">
                  <a:extLst>
                    <a:ext uri="{9D8B030D-6E8A-4147-A177-3AD203B41FA5}">
                      <a16:colId xmlns:a16="http://schemas.microsoft.com/office/drawing/2014/main" val="532564418"/>
                    </a:ext>
                  </a:extLst>
                </a:gridCol>
              </a:tblGrid>
              <a:tr h="671808">
                <a:tc>
                  <a:txBody>
                    <a:bodyPr/>
                    <a:lstStyle/>
                    <a:p>
                      <a:endParaRPr lang="pt-PT" sz="1400" b="0" i="0" cap="none" spc="0" dirty="0">
                        <a:solidFill>
                          <a:schemeClr val="tx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55479" marR="53163" marT="15851" marB="118883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Hazard Ratio</a:t>
                      </a:r>
                      <a:endParaRPr lang="pt-PT" sz="1400" b="0" i="0" cap="none" spc="0" dirty="0">
                        <a:solidFill>
                          <a:schemeClr val="tx1"/>
                        </a:solidFill>
                        <a:effectLst/>
                        <a:latin typeface="Helvetica" pitchFamily="2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95% IC</a:t>
                      </a:r>
                      <a:endParaRPr lang="pt-PT" sz="1400" b="0" i="0" cap="none" spc="0" dirty="0">
                        <a:solidFill>
                          <a:schemeClr val="tx1"/>
                        </a:solidFill>
                        <a:effectLst/>
                        <a:latin typeface="Helvetica" pitchFamily="2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P-value</a:t>
                      </a:r>
                      <a:endParaRPr lang="pt-PT" sz="1400" b="0" i="0" cap="none" spc="0" dirty="0">
                        <a:solidFill>
                          <a:schemeClr val="tx1"/>
                        </a:solidFill>
                        <a:effectLst/>
                        <a:latin typeface="Helvetica" pitchFamily="2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2163126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Indíce</a:t>
                      </a:r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 de </a:t>
                      </a:r>
                      <a:r>
                        <a:rPr lang="en-US" sz="1600" b="1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choque</a:t>
                      </a:r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600" b="1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modificado</a:t>
                      </a:r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≥ 1.1</a:t>
                      </a:r>
                      <a:endParaRPr lang="pt-PT" sz="1600" b="1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6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2.57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1.68-3.92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&lt;0.001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8468686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Neoplasia </a:t>
                      </a:r>
                      <a:r>
                        <a:rPr lang="en-US" sz="1600" b="1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ativa</a:t>
                      </a:r>
                      <a:endParaRPr lang="pt-PT" sz="1600" b="1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6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2.27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1.45-3.56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&lt;0.001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9408614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Alteração</a:t>
                      </a:r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 do </a:t>
                      </a:r>
                      <a:r>
                        <a:rPr lang="en-US" sz="1600" b="1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estado</a:t>
                      </a:r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 de </a:t>
                      </a:r>
                      <a:r>
                        <a:rPr lang="en-US" sz="1600" b="1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consciência</a:t>
                      </a:r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 (GCS&lt;15)</a:t>
                      </a:r>
                      <a:endParaRPr lang="pt-PT" sz="1600" b="1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6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3.82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2.50-5.83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&lt;0.001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2498634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Lactato</a:t>
                      </a:r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 ≥ 2.50 (mmol/L)</a:t>
                      </a:r>
                      <a:endParaRPr lang="pt-PT" sz="1600" b="1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6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5.01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3.25-7.72</a:t>
                      </a:r>
                      <a:endParaRPr lang="pt-PT" sz="1000" b="0" i="0" cap="none" spc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&lt;0.001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448044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Idade</a:t>
                      </a:r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 ≥ 80 (years)</a:t>
                      </a:r>
                      <a:endParaRPr lang="pt-PT" sz="1600" b="1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6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1.95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1.26-3.03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0.003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761537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PaO2/FiO2</a:t>
                      </a:r>
                      <a:endParaRPr lang="pt-PT" sz="1600" b="0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6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1.02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1.00-1.03</a:t>
                      </a:r>
                      <a:endParaRPr lang="pt-PT" sz="1000" b="0" i="0" cap="none" spc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0.364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3870533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Insuficiência</a:t>
                      </a:r>
                      <a:r>
                        <a:rPr lang="en-US" sz="1600" b="0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600" b="0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Cardíaca</a:t>
                      </a:r>
                      <a:r>
                        <a:rPr lang="en-US" sz="1600" b="0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600" b="0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Crónica</a:t>
                      </a:r>
                      <a:endParaRPr lang="pt-PT" sz="1600" b="0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6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0.98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0.63-1.52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0.914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6645331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PaCO2 (mmHg)</a:t>
                      </a:r>
                      <a:endParaRPr lang="pt-PT" sz="1600" b="0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6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1.02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0.94-1.07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0.831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1351345"/>
                  </a:ext>
                </a:extLst>
              </a:tr>
            </a:tbl>
          </a:graphicData>
        </a:graphic>
      </p:graphicFrame>
      <p:sp>
        <p:nvSpPr>
          <p:cNvPr id="2" name="Retângulo 1">
            <a:extLst>
              <a:ext uri="{FF2B5EF4-FFF2-40B4-BE49-F238E27FC236}">
                <a16:creationId xmlns:a16="http://schemas.microsoft.com/office/drawing/2014/main" id="{5F79ABDF-005F-154E-97B8-C02A89B2C58C}"/>
              </a:ext>
            </a:extLst>
          </p:cNvPr>
          <p:cNvSpPr/>
          <p:nvPr/>
        </p:nvSpPr>
        <p:spPr>
          <a:xfrm>
            <a:off x="1700213" y="1500188"/>
            <a:ext cx="9872662" cy="2728911"/>
          </a:xfrm>
          <a:prstGeom prst="rect">
            <a:avLst/>
          </a:prstGeom>
          <a:noFill/>
          <a:ln w="57150">
            <a:solidFill>
              <a:srgbClr val="A6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Marcador de Posição do Texto 9">
            <a:extLst>
              <a:ext uri="{FF2B5EF4-FFF2-40B4-BE49-F238E27FC236}">
                <a16:creationId xmlns:a16="http://schemas.microsoft.com/office/drawing/2014/main" id="{904CEA1C-AFF3-2D48-A663-1C9DD6864EF9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3200" dirty="0">
                <a:latin typeface="Bahnschrift SemiCondensed" panose="020B0502040204020203" pitchFamily="34" charset="0"/>
                <a:cs typeface="Cavolini" panose="03000502040302020204" pitchFamily="66" charset="0"/>
              </a:rPr>
              <a:t>Resultados</a:t>
            </a:r>
            <a:endParaRPr kumimoji="0" lang="pt-PT" sz="32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hnschrift SemiCondensed" panose="020B0502040204020203" pitchFamily="34" charset="0"/>
              <a:cs typeface="Cavolini" panose="0300050204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2730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o Texto 9">
            <a:extLst>
              <a:ext uri="{FF2B5EF4-FFF2-40B4-BE49-F238E27FC236}">
                <a16:creationId xmlns:a16="http://schemas.microsoft.com/office/drawing/2014/main" id="{904CEA1C-AFF3-2D48-A663-1C9DD6864EF9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3200" dirty="0">
                <a:latin typeface="Bahnschrift SemiCondensed" panose="020B0502040204020203" pitchFamily="34" charset="0"/>
                <a:cs typeface="Cavolini" panose="03000502040302020204" pitchFamily="66" charset="0"/>
              </a:rPr>
              <a:t>Resultados</a:t>
            </a:r>
            <a:endParaRPr kumimoji="0" lang="pt-PT" sz="32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hnschrift SemiCondensed" panose="020B0502040204020203" pitchFamily="34" charset="0"/>
              <a:cs typeface="Cavolini" panose="03000502040302020204" pitchFamily="66" charset="0"/>
            </a:endParaRPr>
          </a:p>
        </p:txBody>
      </p:sp>
      <p:sp>
        <p:nvSpPr>
          <p:cNvPr id="9" name="Marcador de Posição do Texto 9">
            <a:extLst>
              <a:ext uri="{FF2B5EF4-FFF2-40B4-BE49-F238E27FC236}">
                <a16:creationId xmlns:a16="http://schemas.microsoft.com/office/drawing/2014/main" id="{251C1C85-71AA-7044-A09E-B0BA4D8EBD67}"/>
              </a:ext>
            </a:extLst>
          </p:cNvPr>
          <p:cNvSpPr txBox="1">
            <a:spLocks/>
          </p:cNvSpPr>
          <p:nvPr/>
        </p:nvSpPr>
        <p:spPr>
          <a:xfrm>
            <a:off x="1507317" y="1426259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3200" dirty="0" err="1">
                <a:solidFill>
                  <a:srgbClr val="066186"/>
                </a:solidFill>
                <a:latin typeface="Bahnschrift SemiCondensed" panose="020B0502040204020203" pitchFamily="34" charset="0"/>
                <a:cs typeface="Cavolini" panose="03000502040302020204" pitchFamily="66" charset="0"/>
              </a:rPr>
              <a:t>PoPE</a:t>
            </a:r>
            <a:r>
              <a:rPr lang="pt-PT" sz="3200" dirty="0">
                <a:solidFill>
                  <a:srgbClr val="066186"/>
                </a:solidFill>
                <a:latin typeface="Bahnschrift SemiCondensed" panose="020B0502040204020203" pitchFamily="34" charset="0"/>
                <a:cs typeface="Cavolini" panose="03000502040302020204" pitchFamily="66" charset="0"/>
              </a:rPr>
              <a:t> score</a:t>
            </a:r>
            <a:endParaRPr kumimoji="0" lang="pt-PT" sz="3200" u="none" strike="noStrike" kern="1200" cap="none" spc="0" normalizeH="0" baseline="0" noProof="0" dirty="0">
              <a:ln>
                <a:noFill/>
              </a:ln>
              <a:solidFill>
                <a:srgbClr val="066186"/>
              </a:solidFill>
              <a:effectLst/>
              <a:uLnTx/>
              <a:uFillTx/>
              <a:latin typeface="Bahnschrift SemiCondensed" panose="020B0502040204020203" pitchFamily="34" charset="0"/>
              <a:cs typeface="Cavolini" panose="03000502040302020204" pitchFamily="66" charset="0"/>
            </a:endParaRP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D25330D2-E76B-BD44-9517-7D6FB1E678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344894"/>
              </p:ext>
            </p:extLst>
          </p:nvPr>
        </p:nvGraphicFramePr>
        <p:xfrm>
          <a:off x="2567211" y="1858307"/>
          <a:ext cx="7057578" cy="3891594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5277726">
                  <a:extLst>
                    <a:ext uri="{9D8B030D-6E8A-4147-A177-3AD203B41FA5}">
                      <a16:colId xmlns:a16="http://schemas.microsoft.com/office/drawing/2014/main" val="3841499702"/>
                    </a:ext>
                  </a:extLst>
                </a:gridCol>
                <a:gridCol w="1779852">
                  <a:extLst>
                    <a:ext uri="{9D8B030D-6E8A-4147-A177-3AD203B41FA5}">
                      <a16:colId xmlns:a16="http://schemas.microsoft.com/office/drawing/2014/main" val="3059532074"/>
                    </a:ext>
                  </a:extLst>
                </a:gridCol>
              </a:tblGrid>
              <a:tr h="671808">
                <a:tc>
                  <a:txBody>
                    <a:bodyPr/>
                    <a:lstStyle/>
                    <a:p>
                      <a:pPr algn="ctr"/>
                      <a:r>
                        <a:rPr lang="pt-PT" sz="1800" b="1" i="0" cap="none" spc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Variável</a:t>
                      </a:r>
                    </a:p>
                  </a:txBody>
                  <a:tcPr marL="55479" marR="53163" marT="15851" marB="118883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800" b="1" i="0" cap="none" spc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Times New Roman" panose="02020603050405020304" pitchFamily="18" charset="0"/>
                        </a:rPr>
                        <a:t>Pontuação</a:t>
                      </a:r>
                    </a:p>
                  </a:txBody>
                  <a:tcPr marL="55479" marR="53163" marT="15851" marB="118883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753554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 err="1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Indíce</a:t>
                      </a:r>
                      <a:r>
                        <a:rPr lang="en-US" sz="16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 de </a:t>
                      </a:r>
                      <a:r>
                        <a:rPr lang="en-US" sz="1600" b="1" i="0" cap="none" spc="0" dirty="0" err="1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choque</a:t>
                      </a:r>
                      <a:r>
                        <a:rPr lang="en-US" sz="16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600" b="1" i="0" cap="none" spc="0" dirty="0" err="1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modificado</a:t>
                      </a:r>
                      <a:r>
                        <a:rPr lang="en-US" sz="16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≥ 1.1</a:t>
                      </a:r>
                      <a:endParaRPr lang="pt-PT" sz="16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1</a:t>
                      </a:r>
                      <a:endParaRPr lang="pt-PT" sz="18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CD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48577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Neoplasia </a:t>
                      </a:r>
                      <a:r>
                        <a:rPr lang="en-US" sz="1600" b="1" i="0" cap="none" spc="0" dirty="0" err="1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ativa</a:t>
                      </a:r>
                      <a:endParaRPr lang="pt-PT" sz="16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1</a:t>
                      </a:r>
                      <a:endParaRPr lang="pt-PT" sz="18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CD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3933536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 err="1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Alteração</a:t>
                      </a:r>
                      <a:r>
                        <a:rPr lang="en-US" sz="16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 do </a:t>
                      </a:r>
                      <a:r>
                        <a:rPr lang="en-US" sz="1600" b="1" i="0" cap="none" spc="0" dirty="0" err="1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estado</a:t>
                      </a:r>
                      <a:r>
                        <a:rPr lang="en-US" sz="16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 de </a:t>
                      </a:r>
                      <a:r>
                        <a:rPr lang="en-US" sz="1600" b="1" i="0" cap="none" spc="0" dirty="0" err="1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consciência</a:t>
                      </a:r>
                      <a:r>
                        <a:rPr lang="en-US" sz="16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 (GCS&lt;15)</a:t>
                      </a:r>
                      <a:endParaRPr lang="pt-PT" sz="16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1</a:t>
                      </a:r>
                      <a:endParaRPr lang="pt-PT" sz="18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CD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9587587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 err="1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Lactato</a:t>
                      </a:r>
                      <a:r>
                        <a:rPr lang="en-US" sz="16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 ≥ 2.50 (mmol/L)</a:t>
                      </a:r>
                      <a:endParaRPr lang="pt-PT" sz="16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2</a:t>
                      </a:r>
                      <a:endParaRPr lang="pt-PT" sz="18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CD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387713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 err="1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Idade</a:t>
                      </a:r>
                      <a:r>
                        <a:rPr lang="en-US" sz="16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 ≥ 80 (years)</a:t>
                      </a:r>
                      <a:endParaRPr lang="pt-PT" sz="16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1</a:t>
                      </a:r>
                      <a:endParaRPr lang="pt-PT" sz="18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CD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1421109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pt-PT" sz="2000" b="1" i="0" cap="none" spc="0" dirty="0">
                          <a:solidFill>
                            <a:schemeClr val="tx1"/>
                          </a:solidFill>
                          <a:effectLst/>
                          <a:latin typeface="Bahnschrift SemiCondensed" panose="020B0502040204020203" pitchFamily="34" charset="0"/>
                          <a:ea typeface="Times New Roman" panose="02020603050405020304" pitchFamily="18" charset="0"/>
                        </a:rPr>
                        <a:t>Score</a:t>
                      </a: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400" b="1" i="0" cap="none" spc="0" dirty="0">
                          <a:solidFill>
                            <a:schemeClr val="tx1"/>
                          </a:solidFill>
                          <a:effectLst/>
                          <a:latin typeface="Bahnschrift SemiCondensed" panose="020B0502040204020203" pitchFamily="34" charset="0"/>
                          <a:ea typeface="Times New Roman" panose="02020603050405020304" pitchFamily="18" charset="0"/>
                        </a:rPr>
                        <a:t>0 – 6</a:t>
                      </a: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6279428"/>
                  </a:ext>
                </a:extLst>
              </a:tr>
            </a:tbl>
          </a:graphicData>
        </a:graphic>
      </p:graphicFrame>
      <p:sp>
        <p:nvSpPr>
          <p:cNvPr id="8" name="Rectangle 1">
            <a:extLst>
              <a:ext uri="{FF2B5EF4-FFF2-40B4-BE49-F238E27FC236}">
                <a16:creationId xmlns:a16="http://schemas.microsoft.com/office/drawing/2014/main" id="{7EE60F90-095B-D342-A86E-84C21FDDB0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7211" y="5718352"/>
            <a:ext cx="6516464" cy="373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Tabela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4. </a:t>
            </a:r>
            <a:r>
              <a:rPr lang="en-US" altLang="pt-PT" sz="1200" dirty="0" err="1">
                <a:solidFill>
                  <a:srgbClr val="000000"/>
                </a:solidFill>
                <a:latin typeface="Helvetica" pitchFamily="2" charset="0"/>
                <a:ea typeface="MS Gothic" panose="020B0609070205080204" pitchFamily="49" charset="-128"/>
              </a:rPr>
              <a:t>PoPE</a:t>
            </a:r>
            <a:r>
              <a:rPr lang="en-US" altLang="pt-PT" sz="1200" dirty="0">
                <a:solidFill>
                  <a:srgbClr val="000000"/>
                </a:solidFill>
                <a:latin typeface="Helvetica" pitchFamily="2" charset="0"/>
                <a:ea typeface="MS Gothic" panose="020B0609070205080204" pitchFamily="49" charset="-128"/>
              </a:rPr>
              <a:t> score</a:t>
            </a:r>
            <a:endParaRPr kumimoji="0" lang="en-US" altLang="pt-PT" sz="1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2758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Uma imagem com texto, file, diagrama, Gráfico&#10;&#10;Descrição gerada automaticamente">
            <a:extLst>
              <a:ext uri="{FF2B5EF4-FFF2-40B4-BE49-F238E27FC236}">
                <a16:creationId xmlns:a16="http://schemas.microsoft.com/office/drawing/2014/main" id="{13A7705E-561A-074D-B9D5-DB430E1406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15"/>
          <a:stretch/>
        </p:blipFill>
        <p:spPr>
          <a:xfrm>
            <a:off x="1601250" y="1198082"/>
            <a:ext cx="4861543" cy="5207000"/>
          </a:xfrm>
          <a:prstGeom prst="rect">
            <a:avLst/>
          </a:prstGeom>
          <a:solidFill>
            <a:srgbClr val="045E83"/>
          </a:solidFill>
          <a:ln w="57150">
            <a:solidFill>
              <a:srgbClr val="045E83"/>
            </a:solidFill>
          </a:ln>
        </p:spPr>
      </p:pic>
      <p:pic>
        <p:nvPicPr>
          <p:cNvPr id="4" name="Imagem 3" descr="Uma imagem com texto, file, diagrama, Gráfico&#10;&#10;Descrição gerada automaticamente">
            <a:extLst>
              <a:ext uri="{FF2B5EF4-FFF2-40B4-BE49-F238E27FC236}">
                <a16:creationId xmlns:a16="http://schemas.microsoft.com/office/drawing/2014/main" id="{5FBF2BC4-B5D5-C348-ADBC-542DBDE3DB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28"/>
          <a:stretch/>
        </p:blipFill>
        <p:spPr>
          <a:xfrm>
            <a:off x="6780743" y="1198082"/>
            <a:ext cx="5121503" cy="5207000"/>
          </a:xfrm>
          <a:prstGeom prst="rect">
            <a:avLst/>
          </a:prstGeom>
          <a:solidFill>
            <a:srgbClr val="045E83"/>
          </a:solidFill>
          <a:ln w="57150">
            <a:solidFill>
              <a:srgbClr val="045E83"/>
            </a:solidFill>
          </a:ln>
        </p:spPr>
      </p:pic>
      <p:sp>
        <p:nvSpPr>
          <p:cNvPr id="5" name="Marcador de Posição do Texto 9">
            <a:extLst>
              <a:ext uri="{FF2B5EF4-FFF2-40B4-BE49-F238E27FC236}">
                <a16:creationId xmlns:a16="http://schemas.microsoft.com/office/drawing/2014/main" id="{8125267F-56F8-4E4B-B504-B610C3B7863C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3200" dirty="0">
                <a:latin typeface="Bahnschrift SemiCondensed" panose="020B0502040204020203" pitchFamily="34" charset="0"/>
                <a:cs typeface="Cavolini" panose="03000502040302020204" pitchFamily="66" charset="0"/>
              </a:rPr>
              <a:t>Resultados</a:t>
            </a:r>
            <a:endParaRPr kumimoji="0" lang="pt-PT" sz="32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hnschrift SemiCondensed" panose="020B0502040204020203" pitchFamily="34" charset="0"/>
              <a:cs typeface="Cavolini" panose="03000502040302020204" pitchFamily="66" charset="0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5546B59E-D7CC-7947-B7A3-3F1BC3E29E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9650" y="6459381"/>
            <a:ext cx="6516464" cy="373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Gráfico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1A e 1B.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Curvas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ROC da cohort de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derivação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(A) e cohort de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validação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(B)</a:t>
            </a:r>
            <a:endParaRPr kumimoji="0" lang="en-US" altLang="pt-PT" sz="1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4536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Texto 9">
            <a:extLst>
              <a:ext uri="{FF2B5EF4-FFF2-40B4-BE49-F238E27FC236}">
                <a16:creationId xmlns:a16="http://schemas.microsoft.com/office/drawing/2014/main" id="{8125267F-56F8-4E4B-B504-B610C3B7863C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3200" dirty="0">
                <a:latin typeface="Bahnschrift SemiCondensed" panose="020B0502040204020203" pitchFamily="34" charset="0"/>
                <a:cs typeface="Cavolini" panose="03000502040302020204" pitchFamily="66" charset="0"/>
              </a:rPr>
              <a:t>Resultados</a:t>
            </a:r>
            <a:endParaRPr kumimoji="0" lang="pt-PT" sz="32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hnschrift SemiCondensed" panose="020B0502040204020203" pitchFamily="34" charset="0"/>
              <a:cs typeface="Cavolini" panose="03000502040302020204" pitchFamily="66" charset="0"/>
            </a:endParaRPr>
          </a:p>
        </p:txBody>
      </p: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66AEFA60-5FDB-5B4F-B3A1-5B6FEA3005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408680"/>
              </p:ext>
            </p:extLst>
          </p:nvPr>
        </p:nvGraphicFramePr>
        <p:xfrm>
          <a:off x="1475010" y="1433750"/>
          <a:ext cx="10564590" cy="3990499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5251533">
                  <a:extLst>
                    <a:ext uri="{9D8B030D-6E8A-4147-A177-3AD203B41FA5}">
                      <a16:colId xmlns:a16="http://schemas.microsoft.com/office/drawing/2014/main" val="3841499702"/>
                    </a:ext>
                  </a:extLst>
                </a:gridCol>
                <a:gridCol w="1771019">
                  <a:extLst>
                    <a:ext uri="{9D8B030D-6E8A-4147-A177-3AD203B41FA5}">
                      <a16:colId xmlns:a16="http://schemas.microsoft.com/office/drawing/2014/main" val="3059532074"/>
                    </a:ext>
                  </a:extLst>
                </a:gridCol>
                <a:gridCol w="1771019">
                  <a:extLst>
                    <a:ext uri="{9D8B030D-6E8A-4147-A177-3AD203B41FA5}">
                      <a16:colId xmlns:a16="http://schemas.microsoft.com/office/drawing/2014/main" val="2746633705"/>
                    </a:ext>
                  </a:extLst>
                </a:gridCol>
                <a:gridCol w="1771019">
                  <a:extLst>
                    <a:ext uri="{9D8B030D-6E8A-4147-A177-3AD203B41FA5}">
                      <a16:colId xmlns:a16="http://schemas.microsoft.com/office/drawing/2014/main" val="340895712"/>
                    </a:ext>
                  </a:extLst>
                </a:gridCol>
              </a:tblGrid>
              <a:tr h="799069">
                <a:tc>
                  <a:txBody>
                    <a:bodyPr/>
                    <a:lstStyle/>
                    <a:p>
                      <a:pPr algn="ctr"/>
                      <a:r>
                        <a:rPr lang="en-GB" sz="1200" b="1" i="0" dirty="0">
                          <a:effectLst/>
                          <a:latin typeface="Helvetica Light" panose="020B0403020202020204" pitchFamily="34" charset="0"/>
                        </a:rPr>
                        <a:t> </a:t>
                      </a:r>
                      <a:endParaRPr lang="pt-PT" sz="1200" b="1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i="0" dirty="0" err="1">
                          <a:effectLst/>
                          <a:latin typeface="Helvetica Light" panose="020B0403020202020204" pitchFamily="34" charset="0"/>
                        </a:rPr>
                        <a:t>PoPE</a:t>
                      </a:r>
                      <a:endParaRPr lang="pt-PT" sz="1200" b="1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i="0">
                          <a:effectLst/>
                          <a:latin typeface="Helvetica Light" panose="020B0403020202020204" pitchFamily="34" charset="0"/>
                        </a:rPr>
                        <a:t>PESI</a:t>
                      </a:r>
                      <a:endParaRPr lang="pt-PT" sz="1200" b="1" i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i="0">
                          <a:effectLst/>
                          <a:latin typeface="Helvetica Light" panose="020B0403020202020204" pitchFamily="34" charset="0"/>
                        </a:rPr>
                        <a:t>sPESI</a:t>
                      </a:r>
                      <a:endParaRPr lang="pt-PT" sz="1200" b="1" i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753554"/>
                  </a:ext>
                </a:extLst>
              </a:tr>
              <a:tr h="638286"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 dirty="0">
                          <a:effectLst/>
                          <a:latin typeface="Helvetica Light" panose="020B0403020202020204" pitchFamily="34" charset="0"/>
                        </a:rPr>
                        <a:t>Cut-off</a:t>
                      </a:r>
                      <a:endParaRPr lang="pt-PT" sz="1600" b="1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 dirty="0">
                          <a:effectLst/>
                          <a:latin typeface="Helvetica Light" panose="020B0403020202020204" pitchFamily="34" charset="0"/>
                        </a:rPr>
                        <a:t>2</a:t>
                      </a:r>
                      <a:endParaRPr lang="pt-PT" sz="1600" b="1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 dirty="0">
                          <a:effectLst/>
                          <a:latin typeface="Helvetica Light" panose="020B0403020202020204" pitchFamily="34" charset="0"/>
                        </a:rPr>
                        <a:t>III</a:t>
                      </a:r>
                      <a:endParaRPr lang="pt-PT" sz="1600" b="1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>
                          <a:effectLst/>
                          <a:latin typeface="Helvetica Light" panose="020B0403020202020204" pitchFamily="34" charset="0"/>
                        </a:rPr>
                        <a:t>I</a:t>
                      </a:r>
                      <a:endParaRPr lang="pt-PT" sz="1600" b="1" i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CD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48577"/>
                  </a:ext>
                </a:extLst>
              </a:tr>
              <a:tr h="638286"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 dirty="0">
                          <a:effectLst/>
                          <a:latin typeface="Helvetica Light" panose="020B0403020202020204" pitchFamily="34" charset="0"/>
                        </a:rPr>
                        <a:t>Sensibility (95% IC)</a:t>
                      </a:r>
                      <a:endParaRPr lang="pt-PT" sz="1600" b="1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>
                          <a:effectLst/>
                          <a:latin typeface="Helvetica Light" panose="020B0403020202020204" pitchFamily="34" charset="0"/>
                        </a:rPr>
                        <a:t>90.3 (84.0-94.7)</a:t>
                      </a:r>
                      <a:endParaRPr lang="pt-PT" sz="1600" b="1" i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 dirty="0">
                          <a:effectLst/>
                          <a:latin typeface="Helvetica Light" panose="020B0403020202020204" pitchFamily="34" charset="0"/>
                        </a:rPr>
                        <a:t>91.0 (84.9-95.3)</a:t>
                      </a:r>
                      <a:endParaRPr lang="pt-PT" sz="1600" b="1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 dirty="0">
                          <a:effectLst/>
                          <a:latin typeface="Helvetica Light" panose="020B0403020202020204" pitchFamily="34" charset="0"/>
                        </a:rPr>
                        <a:t>73.9 (65.6-81.2)</a:t>
                      </a:r>
                      <a:endParaRPr lang="pt-PT" sz="1600" b="1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CD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3933536"/>
                  </a:ext>
                </a:extLst>
              </a:tr>
              <a:tr h="638286"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 dirty="0">
                          <a:effectLst/>
                          <a:latin typeface="Helvetica Light" panose="020B0403020202020204" pitchFamily="34" charset="0"/>
                        </a:rPr>
                        <a:t>Specificity (95% IC)</a:t>
                      </a:r>
                      <a:endParaRPr lang="pt-PT" sz="1600" b="1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>
                          <a:effectLst/>
                          <a:latin typeface="Helvetica Light" panose="020B0403020202020204" pitchFamily="34" charset="0"/>
                        </a:rPr>
                        <a:t>63.4 (59.8-67.1)</a:t>
                      </a:r>
                      <a:endParaRPr lang="pt-PT" sz="1600" b="1" i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>
                          <a:effectLst/>
                          <a:latin typeface="Helvetica Light" panose="020B0403020202020204" pitchFamily="34" charset="0"/>
                        </a:rPr>
                        <a:t>36.4 (32.8-40.1)</a:t>
                      </a:r>
                      <a:endParaRPr lang="pt-PT" sz="1600" b="1" i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 dirty="0">
                          <a:effectLst/>
                          <a:latin typeface="Helvetica Light" panose="020B0403020202020204" pitchFamily="34" charset="0"/>
                        </a:rPr>
                        <a:t>42.4 (38.7-46.1)</a:t>
                      </a:r>
                      <a:endParaRPr lang="pt-PT" sz="1600" b="1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CD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9587587"/>
                  </a:ext>
                </a:extLst>
              </a:tr>
              <a:tr h="638286"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 dirty="0">
                          <a:effectLst/>
                          <a:latin typeface="Helvetica Light" panose="020B0403020202020204" pitchFamily="34" charset="0"/>
                        </a:rPr>
                        <a:t>PPV (95% IC)</a:t>
                      </a:r>
                      <a:endParaRPr lang="pt-PT" sz="1600" b="1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>
                          <a:effectLst/>
                          <a:latin typeface="Helvetica Light" panose="020B0403020202020204" pitchFamily="34" charset="0"/>
                        </a:rPr>
                        <a:t>32.1 (29.7-34.6)</a:t>
                      </a:r>
                      <a:endParaRPr lang="pt-PT" sz="1600" b="1" i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>
                          <a:effectLst/>
                          <a:latin typeface="Helvetica Light" panose="020B0403020202020204" pitchFamily="34" charset="0"/>
                        </a:rPr>
                        <a:t>21.5 (20.2-22.8)</a:t>
                      </a:r>
                      <a:endParaRPr lang="pt-PT" sz="1600" b="1" i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 dirty="0">
                          <a:effectLst/>
                          <a:latin typeface="Helvetica Light" panose="020B0403020202020204" pitchFamily="34" charset="0"/>
                        </a:rPr>
                        <a:t>19.7 (17.9-21.6)</a:t>
                      </a:r>
                      <a:endParaRPr lang="pt-PT" sz="1600" b="1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CD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387713"/>
                  </a:ext>
                </a:extLst>
              </a:tr>
              <a:tr h="638286"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 dirty="0">
                          <a:effectLst/>
                          <a:latin typeface="Helvetica Light" panose="020B0403020202020204" pitchFamily="34" charset="0"/>
                        </a:rPr>
                        <a:t>NPV (95% IC)</a:t>
                      </a:r>
                      <a:endParaRPr lang="pt-PT" sz="1600" b="1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>
                          <a:effectLst/>
                          <a:latin typeface="Helvetica Light" panose="020B0403020202020204" pitchFamily="34" charset="0"/>
                        </a:rPr>
                        <a:t>97.2 (95.3-98.3)</a:t>
                      </a:r>
                      <a:endParaRPr lang="pt-PT" sz="1600" b="1" i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>
                          <a:effectLst/>
                          <a:latin typeface="Helvetica Light" panose="020B0403020202020204" pitchFamily="34" charset="0"/>
                        </a:rPr>
                        <a:t>95.5 (92.5-97.4)</a:t>
                      </a:r>
                      <a:endParaRPr lang="pt-PT" sz="1600" b="1" i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 dirty="0">
                          <a:effectLst/>
                          <a:latin typeface="Helvetica Light" panose="020B0403020202020204" pitchFamily="34" charset="0"/>
                        </a:rPr>
                        <a:t>89.5 (86.3-91.9)</a:t>
                      </a:r>
                      <a:endParaRPr lang="pt-PT" sz="1600" b="1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CD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1421109"/>
                  </a:ext>
                </a:extLst>
              </a:tr>
            </a:tbl>
          </a:graphicData>
        </a:graphic>
      </p:graphicFrame>
      <p:sp>
        <p:nvSpPr>
          <p:cNvPr id="9" name="Rectangle 1">
            <a:extLst>
              <a:ext uri="{FF2B5EF4-FFF2-40B4-BE49-F238E27FC236}">
                <a16:creationId xmlns:a16="http://schemas.microsoft.com/office/drawing/2014/main" id="{85473DD2-797D-B147-A81C-C0D974AC29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010" y="5424249"/>
            <a:ext cx="6516464" cy="650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Tabela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</a:t>
            </a:r>
            <a:r>
              <a:rPr lang="en-US" altLang="pt-PT" sz="1200" dirty="0">
                <a:solidFill>
                  <a:srgbClr val="000000"/>
                </a:solidFill>
                <a:latin typeface="Helvetica" pitchFamily="2" charset="0"/>
                <a:ea typeface="MS Gothic" panose="020B0609070205080204" pitchFamily="49" charset="-128"/>
              </a:rPr>
              <a:t>5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. Performance dos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diferentes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</a:t>
            </a:r>
            <a:r>
              <a:rPr kumimoji="0" lang="en-US" altLang="pt-PT" sz="120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scores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a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predizer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mortalidade</a:t>
            </a:r>
            <a:endParaRPr kumimoji="0" lang="en-US" altLang="pt-PT" sz="120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Helvetica" pitchFamily="2" charset="0"/>
              <a:ea typeface="MS Gothic" panose="020B0609070205080204" pitchFamily="49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pt-PT" sz="1200" dirty="0">
                <a:solidFill>
                  <a:srgbClr val="000000"/>
                </a:solidFill>
                <a:latin typeface="Helvetica" pitchFamily="2" charset="0"/>
                <a:ea typeface="MS Gothic" panose="020B0609070205080204" pitchFamily="49" charset="-128"/>
              </a:rPr>
              <a:t>IC= </a:t>
            </a:r>
            <a:r>
              <a:rPr lang="en-US" altLang="pt-PT" sz="1200" dirty="0" err="1">
                <a:solidFill>
                  <a:srgbClr val="000000"/>
                </a:solidFill>
                <a:latin typeface="Helvetica" pitchFamily="2" charset="0"/>
                <a:ea typeface="MS Gothic" panose="020B0609070205080204" pitchFamily="49" charset="-128"/>
              </a:rPr>
              <a:t>Intervalo</a:t>
            </a:r>
            <a:r>
              <a:rPr lang="en-US" altLang="pt-PT" sz="1200" dirty="0">
                <a:solidFill>
                  <a:srgbClr val="000000"/>
                </a:solidFill>
                <a:latin typeface="Helvetica" pitchFamily="2" charset="0"/>
                <a:ea typeface="MS Gothic" panose="020B0609070205080204" pitchFamily="49" charset="-128"/>
              </a:rPr>
              <a:t> de </a:t>
            </a:r>
            <a:r>
              <a:rPr lang="en-US" altLang="pt-PT" sz="1200" dirty="0" err="1">
                <a:solidFill>
                  <a:srgbClr val="000000"/>
                </a:solidFill>
                <a:latin typeface="Helvetica" pitchFamily="2" charset="0"/>
                <a:ea typeface="MS Gothic" panose="020B0609070205080204" pitchFamily="49" charset="-128"/>
              </a:rPr>
              <a:t>confiança</a:t>
            </a:r>
            <a:endParaRPr kumimoji="0" lang="en-US" altLang="pt-PT" sz="1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8865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Uma imagem com texto, file, diagrama, Gráfico&#10;&#10;Descrição gerada automaticamente">
            <a:extLst>
              <a:ext uri="{FF2B5EF4-FFF2-40B4-BE49-F238E27FC236}">
                <a16:creationId xmlns:a16="http://schemas.microsoft.com/office/drawing/2014/main" id="{13A7705E-561A-074D-B9D5-DB430E1406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15"/>
          <a:stretch/>
        </p:blipFill>
        <p:spPr>
          <a:xfrm>
            <a:off x="1601250" y="1198082"/>
            <a:ext cx="4861543" cy="5207000"/>
          </a:xfrm>
          <a:prstGeom prst="rect">
            <a:avLst/>
          </a:prstGeom>
          <a:solidFill>
            <a:srgbClr val="045E83"/>
          </a:solidFill>
          <a:ln w="57150">
            <a:solidFill>
              <a:srgbClr val="045E83"/>
            </a:solidFill>
          </a:ln>
        </p:spPr>
      </p:pic>
      <p:pic>
        <p:nvPicPr>
          <p:cNvPr id="4" name="Imagem 3" descr="Uma imagem com texto, file, diagrama, Gráfico&#10;&#10;Descrição gerada automaticamente">
            <a:extLst>
              <a:ext uri="{FF2B5EF4-FFF2-40B4-BE49-F238E27FC236}">
                <a16:creationId xmlns:a16="http://schemas.microsoft.com/office/drawing/2014/main" id="{5FBF2BC4-B5D5-C348-ADBC-542DBDE3DB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28"/>
          <a:stretch/>
        </p:blipFill>
        <p:spPr>
          <a:xfrm>
            <a:off x="6780743" y="1198082"/>
            <a:ext cx="5121503" cy="5207000"/>
          </a:xfrm>
          <a:prstGeom prst="rect">
            <a:avLst/>
          </a:prstGeom>
          <a:solidFill>
            <a:srgbClr val="045E83"/>
          </a:solidFill>
          <a:ln w="57150">
            <a:solidFill>
              <a:srgbClr val="045E83"/>
            </a:solidFill>
          </a:ln>
        </p:spPr>
      </p:pic>
      <p:sp>
        <p:nvSpPr>
          <p:cNvPr id="5" name="Marcador de Posição do Texto 9">
            <a:extLst>
              <a:ext uri="{FF2B5EF4-FFF2-40B4-BE49-F238E27FC236}">
                <a16:creationId xmlns:a16="http://schemas.microsoft.com/office/drawing/2014/main" id="{8125267F-56F8-4E4B-B504-B610C3B7863C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3200" dirty="0">
                <a:latin typeface="Bahnschrift SemiCondensed" panose="020B0502040204020203" pitchFamily="34" charset="0"/>
                <a:cs typeface="Cavolini" panose="03000502040302020204" pitchFamily="66" charset="0"/>
              </a:rPr>
              <a:t>Resultados</a:t>
            </a:r>
            <a:endParaRPr kumimoji="0" lang="pt-PT" sz="32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hnschrift SemiCondensed" panose="020B0502040204020203" pitchFamily="34" charset="0"/>
              <a:cs typeface="Cavolini" panose="03000502040302020204" pitchFamily="66" charset="0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5546B59E-D7CC-7947-B7A3-3F1BC3E29E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9650" y="6459381"/>
            <a:ext cx="6516464" cy="373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Gráfico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1A e 1B.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Curvas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ROC da cohort de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derivação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(A) e cohort de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validação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(B)</a:t>
            </a:r>
            <a:endParaRPr kumimoji="0" lang="en-US" altLang="pt-PT" sz="1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3155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Uma imagem com texto, diagrama, file, Gráfico&#10;&#10;Descrição gerada automaticamente">
            <a:extLst>
              <a:ext uri="{FF2B5EF4-FFF2-40B4-BE49-F238E27FC236}">
                <a16:creationId xmlns:a16="http://schemas.microsoft.com/office/drawing/2014/main" id="{3815720E-FA6E-3943-A247-07B91D3978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707" y="1024451"/>
            <a:ext cx="6190093" cy="5266709"/>
          </a:xfrm>
          <a:prstGeom prst="rect">
            <a:avLst/>
          </a:prstGeom>
          <a:ln w="57150">
            <a:solidFill>
              <a:srgbClr val="045E83"/>
            </a:solidFill>
          </a:ln>
        </p:spPr>
      </p:pic>
      <p:sp>
        <p:nvSpPr>
          <p:cNvPr id="4" name="Marcador de Posição do Texto 9">
            <a:extLst>
              <a:ext uri="{FF2B5EF4-FFF2-40B4-BE49-F238E27FC236}">
                <a16:creationId xmlns:a16="http://schemas.microsoft.com/office/drawing/2014/main" id="{1B67663F-B02A-1E43-BB10-783C2311C335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3200" dirty="0">
                <a:latin typeface="Bahnschrift SemiCondensed" panose="020B0502040204020203" pitchFamily="34" charset="0"/>
                <a:cs typeface="Cavolini" panose="03000502040302020204" pitchFamily="66" charset="0"/>
              </a:rPr>
              <a:t>Resultados</a:t>
            </a:r>
            <a:endParaRPr kumimoji="0" lang="pt-PT" sz="32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hnschrift SemiCondensed" panose="020B0502040204020203" pitchFamily="34" charset="0"/>
              <a:cs typeface="Cavolini" panose="03000502040302020204" pitchFamily="66" charset="0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1231D22C-4452-E64E-810D-F2F7A70EA9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7972" y="6329260"/>
            <a:ext cx="6516464" cy="373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Gráfico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2: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Curvas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de Kaplan Meyer</a:t>
            </a:r>
            <a:endParaRPr kumimoji="0" lang="en-US" altLang="pt-PT" sz="1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7846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07BB0D94-2B29-634A-9E4A-11C9203105DD}"/>
              </a:ext>
            </a:extLst>
          </p:cNvPr>
          <p:cNvSpPr txBox="1"/>
          <p:nvPr/>
        </p:nvSpPr>
        <p:spPr>
          <a:xfrm>
            <a:off x="1709738" y="1433502"/>
            <a:ext cx="10053475" cy="33415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itchFamily="2" charset="2"/>
              <a:buChar char="ü"/>
            </a:pPr>
            <a:r>
              <a:rPr lang="pt-PT" dirty="0">
                <a:latin typeface="Helvetica Light" panose="020B0403020202020204" pitchFamily="34" charset="0"/>
              </a:rPr>
              <a:t>O</a:t>
            </a:r>
            <a:r>
              <a:rPr lang="pt-PT" dirty="0">
                <a:effectLst/>
                <a:latin typeface="Helvetica Light" panose="020B0403020202020204" pitchFamily="34" charset="0"/>
              </a:rPr>
              <a:t> prognóstico de doentes com </a:t>
            </a:r>
            <a:r>
              <a:rPr lang="pt-PT" dirty="0" err="1">
                <a:effectLst/>
                <a:latin typeface="Helvetica Light" panose="020B0403020202020204" pitchFamily="34" charset="0"/>
              </a:rPr>
              <a:t>tromboembolismo</a:t>
            </a:r>
            <a:r>
              <a:rPr lang="pt-PT" dirty="0">
                <a:effectLst/>
                <a:latin typeface="Helvetica Light" panose="020B0403020202020204" pitchFamily="34" charset="0"/>
              </a:rPr>
              <a:t> pulmonar é demorado e dependente de estudos laboratoriais e de imagem. 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ü"/>
            </a:pPr>
            <a:r>
              <a:rPr lang="pt-PT" dirty="0">
                <a:effectLst/>
                <a:latin typeface="Helvetica Light" panose="020B0403020202020204" pitchFamily="34" charset="0"/>
              </a:rPr>
              <a:t>Usando o score </a:t>
            </a:r>
            <a:r>
              <a:rPr lang="pt-PT" dirty="0" err="1">
                <a:effectLst/>
                <a:latin typeface="Helvetica Light" panose="020B0403020202020204" pitchFamily="34" charset="0"/>
              </a:rPr>
              <a:t>PoPE</a:t>
            </a:r>
            <a:r>
              <a:rPr lang="pt-PT" dirty="0">
                <a:effectLst/>
                <a:latin typeface="Helvetica Light" panose="020B0403020202020204" pitchFamily="34" charset="0"/>
              </a:rPr>
              <a:t>, é possível estimar a mortalidade em 30 dias com base em cinco variáveis avaliáveis na admissão. 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ü"/>
            </a:pPr>
            <a:r>
              <a:rPr lang="pt-PT" dirty="0">
                <a:effectLst/>
                <a:latin typeface="Helvetica Light" panose="020B0403020202020204" pitchFamily="34" charset="0"/>
              </a:rPr>
              <a:t>O score </a:t>
            </a:r>
            <a:r>
              <a:rPr lang="pt-PT" dirty="0" err="1">
                <a:effectLst/>
                <a:latin typeface="Helvetica Light" panose="020B0403020202020204" pitchFamily="34" charset="0"/>
              </a:rPr>
              <a:t>PoPE</a:t>
            </a:r>
            <a:r>
              <a:rPr lang="pt-PT" dirty="0">
                <a:effectLst/>
                <a:latin typeface="Helvetica Light" panose="020B0403020202020204" pitchFamily="34" charset="0"/>
              </a:rPr>
              <a:t> superou a classificação PESI e </a:t>
            </a:r>
            <a:r>
              <a:rPr lang="pt-PT" dirty="0" err="1">
                <a:effectLst/>
                <a:latin typeface="Helvetica Light" panose="020B0403020202020204" pitchFamily="34" charset="0"/>
              </a:rPr>
              <a:t>sPESI</a:t>
            </a:r>
            <a:r>
              <a:rPr lang="pt-PT" dirty="0">
                <a:effectLst/>
                <a:latin typeface="Helvetica Light" panose="020B0403020202020204" pitchFamily="34" charset="0"/>
              </a:rPr>
              <a:t> na previsão de óbito por todas as causas em 30 dias em pacientes com embolia pulmonar.</a:t>
            </a:r>
            <a:endParaRPr lang="en-GB" dirty="0">
              <a:latin typeface="Helvetica Light" panose="020B0403020202020204" pitchFamily="34" charset="0"/>
            </a:endParaRPr>
          </a:p>
        </p:txBody>
      </p:sp>
      <p:sp>
        <p:nvSpPr>
          <p:cNvPr id="4" name="Marcador de Posição do Texto 9">
            <a:extLst>
              <a:ext uri="{FF2B5EF4-FFF2-40B4-BE49-F238E27FC236}">
                <a16:creationId xmlns:a16="http://schemas.microsoft.com/office/drawing/2014/main" id="{058B45FB-E056-004C-BB8B-12D190FB1A5C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3200" dirty="0">
                <a:latin typeface="Bahnschrift SemiCondensed" panose="020B0502040204020203" pitchFamily="34" charset="0"/>
                <a:cs typeface="Cavolini" panose="03000502040302020204" pitchFamily="66" charset="0"/>
              </a:rPr>
              <a:t>Conclusões</a:t>
            </a:r>
            <a:endParaRPr kumimoji="0" lang="pt-PT" sz="32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hnschrift SemiCondensed" panose="020B0502040204020203" pitchFamily="34" charset="0"/>
              <a:cs typeface="Cavolini" panose="0300050204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637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arcador de Posição do Texto 9">
            <a:extLst>
              <a:ext uri="{FF2B5EF4-FFF2-40B4-BE49-F238E27FC236}">
                <a16:creationId xmlns:a16="http://schemas.microsoft.com/office/drawing/2014/main" id="{26BE22D0-E892-5148-809D-17694006C58B}"/>
              </a:ext>
            </a:extLst>
          </p:cNvPr>
          <p:cNvSpPr txBox="1">
            <a:spLocks/>
          </p:cNvSpPr>
          <p:nvPr/>
        </p:nvSpPr>
        <p:spPr>
          <a:xfrm>
            <a:off x="1333259" y="61211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6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Introdução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9460E50B-6AD6-B74F-81E1-4C83119FB056}"/>
              </a:ext>
            </a:extLst>
          </p:cNvPr>
          <p:cNvSpPr txBox="1"/>
          <p:nvPr/>
        </p:nvSpPr>
        <p:spPr>
          <a:xfrm>
            <a:off x="1333259" y="1100978"/>
            <a:ext cx="7547536" cy="21886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200000"/>
              </a:lnSpc>
              <a:buFont typeface="Wingdings" pitchFamily="2" charset="2"/>
              <a:buChar char="ü"/>
            </a:pPr>
            <a:r>
              <a:rPr lang="pt-PT" sz="14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Existem vários sistemas de pontuação para a estratificação de doentes com </a:t>
            </a:r>
            <a:r>
              <a:rPr lang="pt-PT" sz="1400" dirty="0" err="1">
                <a:latin typeface="Helvetica Light" panose="020B0403020202020204" pitchFamily="34" charset="0"/>
                <a:ea typeface="Times New Roman" panose="02020603050405020304" pitchFamily="18" charset="0"/>
              </a:rPr>
              <a:t>tromboembolismo</a:t>
            </a:r>
            <a:r>
              <a:rPr lang="pt-PT" sz="14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 pulmonar (TEP).</a:t>
            </a:r>
          </a:p>
          <a:p>
            <a:pPr marL="285750" indent="-285750" algn="just">
              <a:lnSpc>
                <a:spcPct val="200000"/>
              </a:lnSpc>
              <a:buFont typeface="Wingdings" pitchFamily="2" charset="2"/>
              <a:buChar char="ü"/>
            </a:pPr>
            <a:r>
              <a:rPr lang="pt-PT" sz="14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A</a:t>
            </a:r>
            <a:r>
              <a:rPr lang="pt-PT" sz="1400" dirty="0">
                <a:effectLst/>
                <a:latin typeface="Helvetica Light" panose="020B0403020202020204" pitchFamily="34" charset="0"/>
                <a:ea typeface="Times New Roman" panose="02020603050405020304" pitchFamily="18" charset="0"/>
              </a:rPr>
              <a:t>s taxas de mortalidade no TEP agudo dependem principalmente da gravidade da disfunção cardiopulmonar na apresentação e das </a:t>
            </a:r>
            <a:r>
              <a:rPr lang="pt-PT" sz="1400" dirty="0" err="1">
                <a:effectLst/>
                <a:latin typeface="Helvetica Light" panose="020B0403020202020204" pitchFamily="34" charset="0"/>
                <a:ea typeface="Times New Roman" panose="02020603050405020304" pitchFamily="18" charset="0"/>
              </a:rPr>
              <a:t>comorbidades</a:t>
            </a:r>
            <a:r>
              <a:rPr lang="pt-PT" sz="1400" dirty="0">
                <a:effectLst/>
                <a:latin typeface="Helvetica Light" panose="020B0403020202020204" pitchFamily="34" charset="0"/>
                <a:ea typeface="Times New Roman" panose="02020603050405020304" pitchFamily="18" charset="0"/>
              </a:rPr>
              <a:t> associadas.</a:t>
            </a:r>
          </a:p>
          <a:p>
            <a:pPr algn="just">
              <a:lnSpc>
                <a:spcPct val="200000"/>
              </a:lnSpc>
            </a:pPr>
            <a:endParaRPr lang="pt-PT" sz="1400" dirty="0">
              <a:effectLst/>
              <a:latin typeface="Helvetica Light" panose="020B0403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FF20AC14-F730-6841-8115-28D7B8878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2589" y="0"/>
            <a:ext cx="29294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4810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Texto 9">
            <a:extLst>
              <a:ext uri="{FF2B5EF4-FFF2-40B4-BE49-F238E27FC236}">
                <a16:creationId xmlns:a16="http://schemas.microsoft.com/office/drawing/2014/main" id="{058B45FB-E056-004C-BB8B-12D190FB1A5C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PT" sz="3200" dirty="0">
                <a:latin typeface="Bahnschrift SemiCondensed" panose="020B0502040204020203" pitchFamily="34" charset="0"/>
                <a:cs typeface="Cavolini" panose="03000502040302020204" pitchFamily="66" charset="0"/>
              </a:rPr>
              <a:t>Conclusões</a:t>
            </a:r>
            <a:endParaRPr kumimoji="0" lang="pt-PT" sz="32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hnschrift SemiCondensed" panose="020B0502040204020203" pitchFamily="34" charset="0"/>
              <a:cs typeface="Cavolini" panose="03000502040302020204" pitchFamily="66" charset="0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7BDE30EE-4AB7-F04D-9EBC-971F465F19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6866" y="0"/>
            <a:ext cx="6287857" cy="685800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6020FCD6-C0FC-FD45-910E-7F88CCAA338C}"/>
              </a:ext>
            </a:extLst>
          </p:cNvPr>
          <p:cNvSpPr txBox="1"/>
          <p:nvPr/>
        </p:nvSpPr>
        <p:spPr>
          <a:xfrm>
            <a:off x="2704487" y="4189248"/>
            <a:ext cx="157693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https://</a:t>
            </a:r>
            <a:r>
              <a:rPr lang="en-GB" sz="800" dirty="0" err="1"/>
              <a:t>app.calconic.com</a:t>
            </a:r>
            <a:r>
              <a:rPr lang="en-GB" sz="800" dirty="0"/>
              <a:t>/public/calculator/5dc32ab857f33e00294f3cff</a:t>
            </a:r>
          </a:p>
        </p:txBody>
      </p:sp>
      <p:pic>
        <p:nvPicPr>
          <p:cNvPr id="10" name="Imagem 9" descr="Uma imagem com padrão, Gráficos, píxel, design&#10;&#10;Descrição gerada automaticamente">
            <a:extLst>
              <a:ext uri="{FF2B5EF4-FFF2-40B4-BE49-F238E27FC236}">
                <a16:creationId xmlns:a16="http://schemas.microsoft.com/office/drawing/2014/main" id="{E25612CD-69FD-D647-BA12-807F4205EF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452" y="2284248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0066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8137C19C-E60D-47AF-82C9-B9A47A80D79C}"/>
              </a:ext>
            </a:extLst>
          </p:cNvPr>
          <p:cNvSpPr txBox="1">
            <a:spLocks/>
          </p:cNvSpPr>
          <p:nvPr/>
        </p:nvSpPr>
        <p:spPr>
          <a:xfrm>
            <a:off x="591975" y="4279119"/>
            <a:ext cx="4184295" cy="1209142"/>
          </a:xfrm>
          <a:prstGeom prst="rect">
            <a:avLst/>
          </a:prstGeom>
          <a:noFill/>
        </p:spPr>
        <p:txBody>
          <a:bodyPr lIns="91440" tIns="45720" rIns="91440" bIns="4572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5000" b="1" dirty="0">
                <a:solidFill>
                  <a:schemeClr val="bg1"/>
                </a:solidFill>
                <a:latin typeface="Arial"/>
                <a:cs typeface="Arial"/>
              </a:rPr>
              <a:t>OBRIGADO</a:t>
            </a:r>
            <a:endParaRPr lang="pt-PT" altLang="ko-KR" sz="5000" b="1">
              <a:solidFill>
                <a:schemeClr val="bg1"/>
              </a:solidFill>
              <a:latin typeface="Arial"/>
              <a:ea typeface="맑은 고딕"/>
              <a:cs typeface="Arial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BE16-6C0F-4A45-9EC6-3AC48ACF398B}"/>
              </a:ext>
            </a:extLst>
          </p:cNvPr>
          <p:cNvSpPr/>
          <p:nvPr/>
        </p:nvSpPr>
        <p:spPr>
          <a:xfrm flipV="1">
            <a:off x="760451" y="5245242"/>
            <a:ext cx="1729409" cy="828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PT" sz="1600">
              <a:solidFill>
                <a:srgbClr val="49A6AB"/>
              </a:solidFill>
            </a:endParaRP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5B05E475-1C98-4C7F-8DF6-E04190CB095F}"/>
              </a:ext>
            </a:extLst>
          </p:cNvPr>
          <p:cNvSpPr txBox="1">
            <a:spLocks/>
          </p:cNvSpPr>
          <p:nvPr/>
        </p:nvSpPr>
        <p:spPr>
          <a:xfrm>
            <a:off x="630073" y="5325987"/>
            <a:ext cx="2528009" cy="907013"/>
          </a:xfrm>
          <a:prstGeom prst="rect">
            <a:avLst/>
          </a:prstGeom>
          <a:noFill/>
        </p:spPr>
        <p:txBody>
          <a:bodyPr lIns="91440" tIns="45720" rIns="91440" bIns="4572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altLang="ko-KR" dirty="0">
                <a:solidFill>
                  <a:schemeClr val="bg1"/>
                </a:solidFill>
                <a:latin typeface="Arial"/>
                <a:ea typeface="맑은 고딕"/>
                <a:cs typeface="Arial"/>
              </a:rPr>
              <a:t>Filipa Gerardo</a:t>
            </a:r>
            <a:endParaRPr lang="pt-PT" dirty="0">
              <a:solidFill>
                <a:schemeClr val="bg1"/>
              </a:solidFill>
              <a:latin typeface="Arial"/>
              <a:ea typeface="맑은 고딕"/>
              <a:cs typeface="Arial"/>
            </a:endParaRPr>
          </a:p>
          <a:p>
            <a:r>
              <a:rPr lang="pt-PT" altLang="ko-KR" sz="1200" dirty="0">
                <a:solidFill>
                  <a:schemeClr val="bg1"/>
                </a:solidFill>
                <a:latin typeface="Arial"/>
                <a:ea typeface="맑은 고딕"/>
                <a:cs typeface="Arial"/>
              </a:rPr>
              <a:t>30/01/2024</a:t>
            </a:r>
            <a:endParaRPr lang="pt-PT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0598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61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arcador de Posição do Texto 9">
            <a:extLst>
              <a:ext uri="{FF2B5EF4-FFF2-40B4-BE49-F238E27FC236}">
                <a16:creationId xmlns:a16="http://schemas.microsoft.com/office/drawing/2014/main" id="{26BE22D0-E892-5148-809D-17694006C58B}"/>
              </a:ext>
            </a:extLst>
          </p:cNvPr>
          <p:cNvSpPr txBox="1">
            <a:spLocks/>
          </p:cNvSpPr>
          <p:nvPr/>
        </p:nvSpPr>
        <p:spPr>
          <a:xfrm>
            <a:off x="1333259" y="61211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6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Introdução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9460E50B-6AD6-B74F-81E1-4C83119FB056}"/>
              </a:ext>
            </a:extLst>
          </p:cNvPr>
          <p:cNvSpPr txBox="1"/>
          <p:nvPr/>
        </p:nvSpPr>
        <p:spPr>
          <a:xfrm>
            <a:off x="1333259" y="1100978"/>
            <a:ext cx="7547536" cy="21886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200000"/>
              </a:lnSpc>
              <a:buFont typeface="Wingdings" pitchFamily="2" charset="2"/>
              <a:buChar char="ü"/>
            </a:pPr>
            <a:r>
              <a:rPr lang="pt-PT" sz="14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Existem vários sistemas de pontuação para a estratificação de doentes com </a:t>
            </a:r>
            <a:r>
              <a:rPr lang="pt-PT" sz="1400" dirty="0" err="1">
                <a:latin typeface="Helvetica Light" panose="020B0403020202020204" pitchFamily="34" charset="0"/>
                <a:ea typeface="Times New Roman" panose="02020603050405020304" pitchFamily="18" charset="0"/>
              </a:rPr>
              <a:t>tromboembolismo</a:t>
            </a:r>
            <a:r>
              <a:rPr lang="pt-PT" sz="14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 pulmonar (TEP).</a:t>
            </a:r>
          </a:p>
          <a:p>
            <a:pPr marL="285750" indent="-285750" algn="just">
              <a:lnSpc>
                <a:spcPct val="200000"/>
              </a:lnSpc>
              <a:buFont typeface="Wingdings" pitchFamily="2" charset="2"/>
              <a:buChar char="ü"/>
            </a:pPr>
            <a:r>
              <a:rPr lang="pt-PT" sz="14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A</a:t>
            </a:r>
            <a:r>
              <a:rPr lang="pt-PT" sz="1400" dirty="0">
                <a:effectLst/>
                <a:latin typeface="Helvetica Light" panose="020B0403020202020204" pitchFamily="34" charset="0"/>
                <a:ea typeface="Times New Roman" panose="02020603050405020304" pitchFamily="18" charset="0"/>
              </a:rPr>
              <a:t>s taxas de mortalidade no TEP agudo dependem principalmente da gravidade da disfunção cardiopulmonar na apresentação e das </a:t>
            </a:r>
            <a:r>
              <a:rPr lang="pt-PT" sz="1400" dirty="0" err="1">
                <a:effectLst/>
                <a:latin typeface="Helvetica Light" panose="020B0403020202020204" pitchFamily="34" charset="0"/>
                <a:ea typeface="Times New Roman" panose="02020603050405020304" pitchFamily="18" charset="0"/>
              </a:rPr>
              <a:t>comorbidades</a:t>
            </a:r>
            <a:r>
              <a:rPr lang="pt-PT" sz="1400" dirty="0">
                <a:effectLst/>
                <a:latin typeface="Helvetica Light" panose="020B0403020202020204" pitchFamily="34" charset="0"/>
                <a:ea typeface="Times New Roman" panose="02020603050405020304" pitchFamily="18" charset="0"/>
              </a:rPr>
              <a:t> associadas.</a:t>
            </a:r>
          </a:p>
          <a:p>
            <a:pPr algn="just">
              <a:lnSpc>
                <a:spcPct val="200000"/>
              </a:lnSpc>
            </a:pPr>
            <a:endParaRPr lang="pt-PT" sz="1400" dirty="0">
              <a:effectLst/>
              <a:latin typeface="Helvetica Light" panose="020B0403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FF20AC14-F730-6841-8115-28D7B8878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2589" y="0"/>
            <a:ext cx="2929411" cy="6858000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A403D175-08C1-F94C-A701-1A46346C5885}"/>
              </a:ext>
            </a:extLst>
          </p:cNvPr>
          <p:cNvSpPr txBox="1"/>
          <p:nvPr/>
        </p:nvSpPr>
        <p:spPr>
          <a:xfrm>
            <a:off x="1415115" y="4570270"/>
            <a:ext cx="7631755" cy="13268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itchFamily="2" charset="2"/>
              <a:buChar char="ü"/>
            </a:pPr>
            <a:r>
              <a:rPr lang="pt-PT" sz="1400" dirty="0">
                <a:effectLst/>
                <a:latin typeface="Helvetica Light" panose="020B0403020202020204" pitchFamily="34" charset="0"/>
                <a:ea typeface="Times New Roman" panose="02020603050405020304" pitchFamily="18" charset="0"/>
              </a:rPr>
              <a:t>Criar um sistema de pontuação pragmático e fácil de usar, dependente exclusivamente de parâmetros obtidos à admissão, e avaliar seu desempenho na previsão da mortalidade por todas as causas em 30 dias (precoce)</a:t>
            </a:r>
            <a:endParaRPr lang="en-GB" sz="1400" dirty="0">
              <a:latin typeface="Helvetica Light" panose="020B0403020202020204" pitchFamily="34" charset="0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3541AD92-70BC-5242-96F2-9DA1B85F9B43}"/>
              </a:ext>
            </a:extLst>
          </p:cNvPr>
          <p:cNvSpPr txBox="1"/>
          <p:nvPr/>
        </p:nvSpPr>
        <p:spPr>
          <a:xfrm>
            <a:off x="1415116" y="3860242"/>
            <a:ext cx="7631756" cy="484414"/>
          </a:xfrm>
          <a:prstGeom prst="rect">
            <a:avLst/>
          </a:prstGeom>
          <a:solidFill>
            <a:srgbClr val="045E83"/>
          </a:solidFill>
          <a:ln w="19050">
            <a:solidFill>
              <a:schemeClr val="accent1"/>
            </a:solidFill>
          </a:ln>
          <a:effectLst>
            <a:softEdge rad="3175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lIns="251999" tIns="36000" rIns="251999" bIns="72000" rtlCol="0">
            <a:spAutoFit/>
          </a:bodyPr>
          <a:lstStyle>
            <a:defPPr>
              <a:defRPr lang="pt-PT"/>
            </a:defPPr>
            <a:lvl1pPr algn="ctr">
              <a:lnSpc>
                <a:spcPct val="150000"/>
              </a:lnSpc>
              <a:defRPr b="1">
                <a:latin typeface="Helvetica Light" panose="020B0403020202020204" pitchFamily="34" charset="0"/>
                <a:cs typeface="Cavolini" panose="03000502040302020204" pitchFamily="66" charset="0"/>
              </a:defRPr>
            </a:lvl1pPr>
          </a:lstStyle>
          <a:p>
            <a:r>
              <a:rPr lang="en-GB" dirty="0" err="1">
                <a:solidFill>
                  <a:schemeClr val="bg1"/>
                </a:solidFill>
                <a:latin typeface="Bahnschrift SemiCondensed" panose="020B0502040204020203" pitchFamily="34" charset="0"/>
              </a:rPr>
              <a:t>Objetivo</a:t>
            </a:r>
            <a:r>
              <a:rPr lang="en-GB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 Principal:</a:t>
            </a:r>
          </a:p>
        </p:txBody>
      </p:sp>
    </p:spTree>
    <p:extLst>
      <p:ext uri="{BB962C8B-B14F-4D97-AF65-F5344CB8AC3E}">
        <p14:creationId xmlns:p14="http://schemas.microsoft.com/office/powerpoint/2010/main" val="928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eta para Baixo 25">
            <a:extLst>
              <a:ext uri="{FF2B5EF4-FFF2-40B4-BE49-F238E27FC236}">
                <a16:creationId xmlns:a16="http://schemas.microsoft.com/office/drawing/2014/main" id="{A1D47DEC-987B-8642-ABFF-8B62E62A6D70}"/>
              </a:ext>
            </a:extLst>
          </p:cNvPr>
          <p:cNvSpPr/>
          <p:nvPr/>
        </p:nvSpPr>
        <p:spPr>
          <a:xfrm rot="19892929">
            <a:off x="7480410" y="1662722"/>
            <a:ext cx="340316" cy="1531205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 sz="1600"/>
          </a:p>
        </p:txBody>
      </p:sp>
      <p:sp>
        <p:nvSpPr>
          <p:cNvPr id="15" name="Seta para Baixo 14">
            <a:extLst>
              <a:ext uri="{FF2B5EF4-FFF2-40B4-BE49-F238E27FC236}">
                <a16:creationId xmlns:a16="http://schemas.microsoft.com/office/drawing/2014/main" id="{869AFEE3-5CC8-FC48-931E-86266468E967}"/>
              </a:ext>
            </a:extLst>
          </p:cNvPr>
          <p:cNvSpPr/>
          <p:nvPr/>
        </p:nvSpPr>
        <p:spPr>
          <a:xfrm rot="1791216">
            <a:off x="5401180" y="1674204"/>
            <a:ext cx="340316" cy="1531205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 sz="1600"/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D466D311-1896-3941-AD40-FF8F45718205}"/>
              </a:ext>
            </a:extLst>
          </p:cNvPr>
          <p:cNvSpPr/>
          <p:nvPr/>
        </p:nvSpPr>
        <p:spPr>
          <a:xfrm>
            <a:off x="4628811" y="4574702"/>
            <a:ext cx="4009802" cy="588913"/>
          </a:xfrm>
          <a:prstGeom prst="rect">
            <a:avLst/>
          </a:prstGeom>
          <a:solidFill>
            <a:srgbClr val="EDCDD0"/>
          </a:solidFill>
          <a:ln w="28575">
            <a:solidFill>
              <a:srgbClr val="9218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GB" sz="1600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Janeiro de 2013 a </a:t>
            </a:r>
            <a:r>
              <a:rPr lang="en-GB" sz="1600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Novembro</a:t>
            </a:r>
            <a:r>
              <a:rPr lang="en-GB" sz="1600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 de 2018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E6E8A788-0D36-364D-A2CB-A0FFBD0FE027}"/>
              </a:ext>
            </a:extLst>
          </p:cNvPr>
          <p:cNvSpPr txBox="1">
            <a:spLocks noChangeAspect="1"/>
          </p:cNvSpPr>
          <p:nvPr/>
        </p:nvSpPr>
        <p:spPr>
          <a:xfrm>
            <a:off x="4628811" y="1570808"/>
            <a:ext cx="4009802" cy="697133"/>
          </a:xfrm>
          <a:prstGeom prst="rect">
            <a:avLst/>
          </a:prstGeom>
          <a:solidFill>
            <a:srgbClr val="D3E0E7"/>
          </a:solidFill>
          <a:ln w="19050">
            <a:solidFill>
              <a:schemeClr val="tx1"/>
            </a:solidFill>
          </a:ln>
        </p:spPr>
        <p:txBody>
          <a:bodyPr wrap="square" lIns="251999" tIns="180000" rIns="251999" bIns="1800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 dirty="0" err="1">
                <a:latin typeface="Helvetica Light" panose="020B0403020202020204" pitchFamily="34" charset="0"/>
                <a:cs typeface="Calibri" panose="020F0502020204030204" pitchFamily="34" charset="0"/>
              </a:rPr>
              <a:t>Estudo</a:t>
            </a:r>
            <a:r>
              <a:rPr lang="en-GB" sz="1600" b="1" dirty="0">
                <a:latin typeface="Helvetica Light" panose="020B0403020202020204" pitchFamily="34" charset="0"/>
                <a:cs typeface="Calibri" panose="020F0502020204030204" pitchFamily="34" charset="0"/>
              </a:rPr>
              <a:t> </a:t>
            </a:r>
            <a:r>
              <a:rPr lang="en-GB" sz="1600" b="1" dirty="0" err="1">
                <a:latin typeface="Helvetica" pitchFamily="2" charset="0"/>
                <a:cs typeface="Calibri" panose="020F0502020204030204" pitchFamily="34" charset="0"/>
              </a:rPr>
              <a:t>multicêntrico</a:t>
            </a:r>
            <a:r>
              <a:rPr lang="en-GB" sz="1600" b="1" dirty="0">
                <a:latin typeface="Helvetica Light" panose="020B0403020202020204" pitchFamily="34" charset="0"/>
                <a:cs typeface="Calibri" panose="020F0502020204030204" pitchFamily="34" charset="0"/>
              </a:rPr>
              <a:t> </a:t>
            </a:r>
            <a:r>
              <a:rPr lang="en-GB" sz="1600" b="1" dirty="0" err="1">
                <a:latin typeface="Helvetica Light" panose="020B0403020202020204" pitchFamily="34" charset="0"/>
                <a:cs typeface="Calibri" panose="020F0502020204030204" pitchFamily="34" charset="0"/>
              </a:rPr>
              <a:t>retrospetivo</a:t>
            </a:r>
            <a:endParaRPr lang="en-GB" sz="1600" dirty="0">
              <a:latin typeface="Helvetica Light" panose="020B04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47E9A7E7-80A4-C348-95D7-3EBE0EF0DF31}"/>
              </a:ext>
            </a:extLst>
          </p:cNvPr>
          <p:cNvSpPr/>
          <p:nvPr/>
        </p:nvSpPr>
        <p:spPr>
          <a:xfrm>
            <a:off x="2171730" y="3156410"/>
            <a:ext cx="3744098" cy="824280"/>
          </a:xfrm>
          <a:prstGeom prst="rect">
            <a:avLst/>
          </a:prstGeom>
          <a:noFill/>
          <a:ln w="28575">
            <a:solidFill>
              <a:srgbClr val="D3E0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Cohort de </a:t>
            </a:r>
            <a:r>
              <a:rPr lang="en-GB" sz="1600" b="1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derivação</a:t>
            </a:r>
            <a:r>
              <a:rPr lang="en-GB" sz="1600" b="1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 do Hospital Prof. </a:t>
            </a:r>
            <a:r>
              <a:rPr lang="en-GB" sz="1600" b="1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Dr.</a:t>
            </a:r>
            <a:r>
              <a:rPr lang="en-GB" sz="1600" b="1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 Fernando Fonseca</a:t>
            </a:r>
            <a:endParaRPr lang="en-GB" sz="1600" dirty="0">
              <a:solidFill>
                <a:schemeClr val="tx1"/>
              </a:solidFill>
              <a:latin typeface="Helvetica Light" panose="020B04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E2ED6C06-C635-814A-A5BF-22A117BCC6F7}"/>
              </a:ext>
            </a:extLst>
          </p:cNvPr>
          <p:cNvSpPr/>
          <p:nvPr/>
        </p:nvSpPr>
        <p:spPr>
          <a:xfrm>
            <a:off x="7136220" y="3143221"/>
            <a:ext cx="3860478" cy="850658"/>
          </a:xfrm>
          <a:prstGeom prst="rect">
            <a:avLst/>
          </a:prstGeom>
          <a:noFill/>
          <a:ln w="28575">
            <a:solidFill>
              <a:srgbClr val="D3E0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Cohort de </a:t>
            </a:r>
            <a:r>
              <a:rPr lang="en-GB" sz="1600" b="1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validação</a:t>
            </a:r>
            <a:r>
              <a:rPr lang="en-GB" sz="1600" b="1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 do Hospital de Santa Maria</a:t>
            </a:r>
            <a:endParaRPr lang="en-GB" sz="1600" dirty="0">
              <a:solidFill>
                <a:schemeClr val="tx1"/>
              </a:solidFill>
              <a:latin typeface="Helvetica Light" panose="020B04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Marcador de Posição do Texto 9">
            <a:extLst>
              <a:ext uri="{FF2B5EF4-FFF2-40B4-BE49-F238E27FC236}">
                <a16:creationId xmlns:a16="http://schemas.microsoft.com/office/drawing/2014/main" id="{A6424318-7151-F542-B369-6E556E474B80}"/>
              </a:ext>
            </a:extLst>
          </p:cNvPr>
          <p:cNvSpPr txBox="1">
            <a:spLocks/>
          </p:cNvSpPr>
          <p:nvPr/>
        </p:nvSpPr>
        <p:spPr>
          <a:xfrm>
            <a:off x="1333259" y="61211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6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Métodos</a:t>
            </a:r>
          </a:p>
        </p:txBody>
      </p:sp>
    </p:spTree>
    <p:extLst>
      <p:ext uri="{BB962C8B-B14F-4D97-AF65-F5344CB8AC3E}">
        <p14:creationId xmlns:p14="http://schemas.microsoft.com/office/powerpoint/2010/main" val="1511923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arcador de Posição do Texto 9">
            <a:extLst>
              <a:ext uri="{FF2B5EF4-FFF2-40B4-BE49-F238E27FC236}">
                <a16:creationId xmlns:a16="http://schemas.microsoft.com/office/drawing/2014/main" id="{26BE22D0-E892-5148-809D-17694006C58B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Métodos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FC4DBDF7-CF35-6749-85A7-98B5F0563B9C}"/>
              </a:ext>
            </a:extLst>
          </p:cNvPr>
          <p:cNvSpPr txBox="1"/>
          <p:nvPr/>
        </p:nvSpPr>
        <p:spPr>
          <a:xfrm>
            <a:off x="2969601" y="2081647"/>
            <a:ext cx="8616585" cy="844810"/>
          </a:xfrm>
          <a:prstGeom prst="rect">
            <a:avLst/>
          </a:prstGeom>
          <a:solidFill>
            <a:srgbClr val="D3E0E7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lvl="0" algn="ctr"/>
            <a:r>
              <a:rPr lang="pt-PT" b="1" dirty="0">
                <a:latin typeface="Helvetica" pitchFamily="2" charset="0"/>
                <a:ea typeface="Times New Roman" panose="02020603050405020304" pitchFamily="18" charset="0"/>
              </a:rPr>
              <a:t>TEP agudo confirmado</a:t>
            </a:r>
            <a:r>
              <a:rPr lang="pt-PT" b="1" dirty="0">
                <a:latin typeface="Helvetica Light" panose="020B0403020202020204" pitchFamily="34" charset="0"/>
                <a:ea typeface="Times New Roman" panose="02020603050405020304" pitchFamily="18" charset="0"/>
              </a:rPr>
              <a:t> por</a:t>
            </a:r>
            <a:r>
              <a:rPr lang="pt-PT" dirty="0">
                <a:latin typeface="Helvetica Light" panose="020B0403020202020204" pitchFamily="34" charset="0"/>
                <a:ea typeface="Times New Roman" panose="02020603050405020304" pitchFamily="18" charset="0"/>
              </a:rPr>
              <a:t> tomografia computorizada torácica com angiografia (</a:t>
            </a:r>
            <a:r>
              <a:rPr lang="pt-PT" b="1" dirty="0" err="1">
                <a:latin typeface="Helvetica" pitchFamily="2" charset="0"/>
                <a:ea typeface="Times New Roman" panose="02020603050405020304" pitchFamily="18" charset="0"/>
              </a:rPr>
              <a:t>angio</a:t>
            </a:r>
            <a:r>
              <a:rPr lang="pt-PT" b="1" dirty="0">
                <a:latin typeface="Helvetica" pitchFamily="2" charset="0"/>
                <a:ea typeface="Times New Roman" panose="02020603050405020304" pitchFamily="18" charset="0"/>
              </a:rPr>
              <a:t>-TC</a:t>
            </a:r>
            <a:r>
              <a:rPr lang="pt-PT" dirty="0">
                <a:latin typeface="Helvetica Light" panose="020B0403020202020204" pitchFamily="34" charset="0"/>
                <a:ea typeface="Times New Roman" panose="02020603050405020304" pitchFamily="18" charset="0"/>
              </a:rPr>
              <a:t>)</a:t>
            </a:r>
            <a:endParaRPr lang="pt-PT" dirty="0">
              <a:latin typeface="Helvetica Light" panose="020B0403020202020204" pitchFamily="34" charset="0"/>
            </a:endParaRPr>
          </a:p>
        </p:txBody>
      </p:sp>
      <p:sp>
        <p:nvSpPr>
          <p:cNvPr id="13" name="Marcador de Posição do Texto 9">
            <a:extLst>
              <a:ext uri="{FF2B5EF4-FFF2-40B4-BE49-F238E27FC236}">
                <a16:creationId xmlns:a16="http://schemas.microsoft.com/office/drawing/2014/main" id="{66B191B7-BEAD-8D43-9091-689432669C72}"/>
              </a:ext>
            </a:extLst>
          </p:cNvPr>
          <p:cNvSpPr txBox="1">
            <a:spLocks/>
          </p:cNvSpPr>
          <p:nvPr/>
        </p:nvSpPr>
        <p:spPr>
          <a:xfrm>
            <a:off x="2092267" y="1361142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Critérios de inclusão</a:t>
            </a:r>
          </a:p>
        </p:txBody>
      </p:sp>
      <p:pic>
        <p:nvPicPr>
          <p:cNvPr id="1028" name="Picture 4" descr="CT scan - Free healthcare and medical icons">
            <a:extLst>
              <a:ext uri="{FF2B5EF4-FFF2-40B4-BE49-F238E27FC236}">
                <a16:creationId xmlns:a16="http://schemas.microsoft.com/office/drawing/2014/main" id="{76984EEA-6A8D-8A4A-A439-BF1FAB745B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267" y="2117953"/>
            <a:ext cx="758204" cy="75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827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arcador de Posição do Texto 9">
            <a:extLst>
              <a:ext uri="{FF2B5EF4-FFF2-40B4-BE49-F238E27FC236}">
                <a16:creationId xmlns:a16="http://schemas.microsoft.com/office/drawing/2014/main" id="{26BE22D0-E892-5148-809D-17694006C58B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Métodos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FC4DBDF7-CF35-6749-85A7-98B5F0563B9C}"/>
              </a:ext>
            </a:extLst>
          </p:cNvPr>
          <p:cNvSpPr txBox="1"/>
          <p:nvPr/>
        </p:nvSpPr>
        <p:spPr>
          <a:xfrm>
            <a:off x="2969601" y="2081647"/>
            <a:ext cx="8616585" cy="844810"/>
          </a:xfrm>
          <a:prstGeom prst="rect">
            <a:avLst/>
          </a:prstGeom>
          <a:solidFill>
            <a:srgbClr val="D3E0E7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lvl="0" algn="ctr"/>
            <a:r>
              <a:rPr lang="pt-PT" b="1" dirty="0">
                <a:latin typeface="Helvetica" pitchFamily="2" charset="0"/>
                <a:ea typeface="Times New Roman" panose="02020603050405020304" pitchFamily="18" charset="0"/>
              </a:rPr>
              <a:t>TEP agudo confirmado</a:t>
            </a:r>
            <a:r>
              <a:rPr lang="pt-PT" b="1" dirty="0">
                <a:latin typeface="Helvetica Light" panose="020B0403020202020204" pitchFamily="34" charset="0"/>
                <a:ea typeface="Times New Roman" panose="02020603050405020304" pitchFamily="18" charset="0"/>
              </a:rPr>
              <a:t> por</a:t>
            </a:r>
            <a:r>
              <a:rPr lang="pt-PT" dirty="0">
                <a:latin typeface="Helvetica Light" panose="020B0403020202020204" pitchFamily="34" charset="0"/>
                <a:ea typeface="Times New Roman" panose="02020603050405020304" pitchFamily="18" charset="0"/>
              </a:rPr>
              <a:t> tomografia computorizada torácica com angiografia (</a:t>
            </a:r>
            <a:r>
              <a:rPr lang="pt-PT" b="1" dirty="0" err="1">
                <a:latin typeface="Helvetica" pitchFamily="2" charset="0"/>
                <a:ea typeface="Times New Roman" panose="02020603050405020304" pitchFamily="18" charset="0"/>
              </a:rPr>
              <a:t>angio</a:t>
            </a:r>
            <a:r>
              <a:rPr lang="pt-PT" b="1" dirty="0">
                <a:latin typeface="Helvetica" pitchFamily="2" charset="0"/>
                <a:ea typeface="Times New Roman" panose="02020603050405020304" pitchFamily="18" charset="0"/>
              </a:rPr>
              <a:t>-TC</a:t>
            </a:r>
            <a:r>
              <a:rPr lang="pt-PT" dirty="0">
                <a:latin typeface="Helvetica Light" panose="020B0403020202020204" pitchFamily="34" charset="0"/>
                <a:ea typeface="Times New Roman" panose="02020603050405020304" pitchFamily="18" charset="0"/>
              </a:rPr>
              <a:t>)</a:t>
            </a:r>
            <a:endParaRPr lang="pt-PT" dirty="0">
              <a:latin typeface="Helvetica Light" panose="020B0403020202020204" pitchFamily="34" charset="0"/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BAE377-81F8-C84A-B41F-3A37B51C4973}"/>
              </a:ext>
            </a:extLst>
          </p:cNvPr>
          <p:cNvSpPr txBox="1"/>
          <p:nvPr/>
        </p:nvSpPr>
        <p:spPr>
          <a:xfrm>
            <a:off x="2969603" y="3192077"/>
            <a:ext cx="8616588" cy="567811"/>
          </a:xfrm>
          <a:prstGeom prst="rect">
            <a:avLst/>
          </a:prstGeom>
          <a:solidFill>
            <a:srgbClr val="D3E0E7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rIns="108000" bIns="144000">
            <a:spAutoFit/>
          </a:bodyPr>
          <a:lstStyle/>
          <a:p>
            <a:pPr lvl="0" algn="ctr"/>
            <a:r>
              <a:rPr lang="pt-PT" b="1" dirty="0">
                <a:latin typeface="Helvetica" pitchFamily="2" charset="0"/>
              </a:rPr>
              <a:t>Diagnóstico de TEP nas primeiras 24 horas</a:t>
            </a:r>
            <a:r>
              <a:rPr lang="pt-PT" b="1" dirty="0">
                <a:latin typeface="Helvetica Light" panose="020B0403020202020204" pitchFamily="34" charset="0"/>
              </a:rPr>
              <a:t> </a:t>
            </a:r>
            <a:r>
              <a:rPr lang="pt-PT" dirty="0">
                <a:latin typeface="Helvetica Light" panose="020B0403020202020204" pitchFamily="34" charset="0"/>
              </a:rPr>
              <a:t>após o primeiro contacto médico</a:t>
            </a:r>
          </a:p>
        </p:txBody>
      </p:sp>
      <p:sp>
        <p:nvSpPr>
          <p:cNvPr id="13" name="Marcador de Posição do Texto 9">
            <a:extLst>
              <a:ext uri="{FF2B5EF4-FFF2-40B4-BE49-F238E27FC236}">
                <a16:creationId xmlns:a16="http://schemas.microsoft.com/office/drawing/2014/main" id="{66B191B7-BEAD-8D43-9091-689432669C72}"/>
              </a:ext>
            </a:extLst>
          </p:cNvPr>
          <p:cNvSpPr txBox="1">
            <a:spLocks/>
          </p:cNvSpPr>
          <p:nvPr/>
        </p:nvSpPr>
        <p:spPr>
          <a:xfrm>
            <a:off x="2092267" y="1361142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Critérios de inclusão</a:t>
            </a:r>
          </a:p>
        </p:txBody>
      </p:sp>
      <p:pic>
        <p:nvPicPr>
          <p:cNvPr id="1028" name="Picture 4" descr="CT scan - Free healthcare and medical icons">
            <a:extLst>
              <a:ext uri="{FF2B5EF4-FFF2-40B4-BE49-F238E27FC236}">
                <a16:creationId xmlns:a16="http://schemas.microsoft.com/office/drawing/2014/main" id="{76984EEA-6A8D-8A4A-A439-BF1FAB745B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267" y="2117953"/>
            <a:ext cx="758204" cy="75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ime - Free technology icons">
            <a:extLst>
              <a:ext uri="{FF2B5EF4-FFF2-40B4-BE49-F238E27FC236}">
                <a16:creationId xmlns:a16="http://schemas.microsoft.com/office/drawing/2014/main" id="{A5ED088E-FA5E-0441-85ED-5D2E66D15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703" y="3154334"/>
            <a:ext cx="549332" cy="54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33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arcador de Posição do Texto 9">
            <a:extLst>
              <a:ext uri="{FF2B5EF4-FFF2-40B4-BE49-F238E27FC236}">
                <a16:creationId xmlns:a16="http://schemas.microsoft.com/office/drawing/2014/main" id="{26BE22D0-E892-5148-809D-17694006C58B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Métodos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FC4DBDF7-CF35-6749-85A7-98B5F0563B9C}"/>
              </a:ext>
            </a:extLst>
          </p:cNvPr>
          <p:cNvSpPr txBox="1"/>
          <p:nvPr/>
        </p:nvSpPr>
        <p:spPr>
          <a:xfrm>
            <a:off x="2969601" y="2081647"/>
            <a:ext cx="8616585" cy="844810"/>
          </a:xfrm>
          <a:prstGeom prst="rect">
            <a:avLst/>
          </a:prstGeom>
          <a:solidFill>
            <a:srgbClr val="D3E0E7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lvl="0" algn="ctr"/>
            <a:r>
              <a:rPr lang="pt-PT" b="1" dirty="0">
                <a:latin typeface="Helvetica" pitchFamily="2" charset="0"/>
                <a:ea typeface="Times New Roman" panose="02020603050405020304" pitchFamily="18" charset="0"/>
              </a:rPr>
              <a:t>TEP agudo confirmado</a:t>
            </a:r>
            <a:r>
              <a:rPr lang="pt-PT" b="1" dirty="0">
                <a:latin typeface="Helvetica Light" panose="020B0403020202020204" pitchFamily="34" charset="0"/>
                <a:ea typeface="Times New Roman" panose="02020603050405020304" pitchFamily="18" charset="0"/>
              </a:rPr>
              <a:t> por</a:t>
            </a:r>
            <a:r>
              <a:rPr lang="pt-PT" dirty="0">
                <a:latin typeface="Helvetica Light" panose="020B0403020202020204" pitchFamily="34" charset="0"/>
                <a:ea typeface="Times New Roman" panose="02020603050405020304" pitchFamily="18" charset="0"/>
              </a:rPr>
              <a:t> tomografia computorizada torácica com angiografia (</a:t>
            </a:r>
            <a:r>
              <a:rPr lang="pt-PT" b="1" dirty="0" err="1">
                <a:latin typeface="Helvetica" pitchFamily="2" charset="0"/>
                <a:ea typeface="Times New Roman" panose="02020603050405020304" pitchFamily="18" charset="0"/>
              </a:rPr>
              <a:t>angio</a:t>
            </a:r>
            <a:r>
              <a:rPr lang="pt-PT" b="1" dirty="0">
                <a:latin typeface="Helvetica" pitchFamily="2" charset="0"/>
                <a:ea typeface="Times New Roman" panose="02020603050405020304" pitchFamily="18" charset="0"/>
              </a:rPr>
              <a:t>-TC</a:t>
            </a:r>
            <a:r>
              <a:rPr lang="pt-PT" dirty="0">
                <a:latin typeface="Helvetica Light" panose="020B0403020202020204" pitchFamily="34" charset="0"/>
                <a:ea typeface="Times New Roman" panose="02020603050405020304" pitchFamily="18" charset="0"/>
              </a:rPr>
              <a:t>)</a:t>
            </a:r>
            <a:endParaRPr lang="pt-PT" dirty="0">
              <a:latin typeface="Helvetica Light" panose="020B0403020202020204" pitchFamily="34" charset="0"/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BAE377-81F8-C84A-B41F-3A37B51C4973}"/>
              </a:ext>
            </a:extLst>
          </p:cNvPr>
          <p:cNvSpPr txBox="1"/>
          <p:nvPr/>
        </p:nvSpPr>
        <p:spPr>
          <a:xfrm>
            <a:off x="2969603" y="3192077"/>
            <a:ext cx="8616588" cy="567811"/>
          </a:xfrm>
          <a:prstGeom prst="rect">
            <a:avLst/>
          </a:prstGeom>
          <a:solidFill>
            <a:srgbClr val="D3E0E7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rIns="108000" bIns="144000">
            <a:spAutoFit/>
          </a:bodyPr>
          <a:lstStyle/>
          <a:p>
            <a:pPr lvl="0" algn="ctr"/>
            <a:r>
              <a:rPr lang="pt-PT" b="1" dirty="0">
                <a:latin typeface="Helvetica" pitchFamily="2" charset="0"/>
              </a:rPr>
              <a:t>Diagnóstico de TEP nas primeiras 24 horas</a:t>
            </a:r>
            <a:r>
              <a:rPr lang="pt-PT" b="1" dirty="0">
                <a:latin typeface="Helvetica Light" panose="020B0403020202020204" pitchFamily="34" charset="0"/>
              </a:rPr>
              <a:t> </a:t>
            </a:r>
            <a:r>
              <a:rPr lang="pt-PT" dirty="0">
                <a:latin typeface="Helvetica Light" panose="020B0403020202020204" pitchFamily="34" charset="0"/>
              </a:rPr>
              <a:t>após o primeiro contacto médico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47F8ADE8-6D21-9A4A-9647-99E827A2D3F5}"/>
              </a:ext>
            </a:extLst>
          </p:cNvPr>
          <p:cNvSpPr txBox="1"/>
          <p:nvPr/>
        </p:nvSpPr>
        <p:spPr>
          <a:xfrm>
            <a:off x="2969602" y="4002720"/>
            <a:ext cx="8616585" cy="567811"/>
          </a:xfrm>
          <a:prstGeom prst="rect">
            <a:avLst/>
          </a:prstGeom>
          <a:solidFill>
            <a:srgbClr val="D3E0E7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algn="ctr"/>
            <a:r>
              <a:rPr lang="pt-PT" sz="1800" b="1" dirty="0" err="1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</a:rPr>
              <a:t>Gasimetri</a:t>
            </a:r>
            <a:r>
              <a:rPr lang="pt-PT" b="1" dirty="0" err="1">
                <a:solidFill>
                  <a:srgbClr val="000000"/>
                </a:solidFill>
                <a:latin typeface="Helvetica" pitchFamily="2" charset="0"/>
                <a:ea typeface="Times New Roman" panose="02020603050405020304" pitchFamily="18" charset="0"/>
              </a:rPr>
              <a:t>a</a:t>
            </a:r>
            <a:r>
              <a:rPr lang="pt-PT" b="1" dirty="0">
                <a:solidFill>
                  <a:srgbClr val="000000"/>
                </a:solidFill>
                <a:latin typeface="Helvetica" pitchFamily="2" charset="0"/>
                <a:ea typeface="Times New Roman" panose="02020603050405020304" pitchFamily="18" charset="0"/>
              </a:rPr>
              <a:t> arterial à admissão</a:t>
            </a:r>
            <a:r>
              <a:rPr lang="pt-PT" b="1" dirty="0">
                <a:solidFill>
                  <a:srgbClr val="000000"/>
                </a:solidFill>
                <a:latin typeface="Helvetica Light" panose="020B0403020202020204" pitchFamily="34" charset="0"/>
                <a:ea typeface="Times New Roman" panose="02020603050405020304" pitchFamily="18" charset="0"/>
              </a:rPr>
              <a:t> </a:t>
            </a:r>
            <a:r>
              <a:rPr lang="pt-PT" dirty="0">
                <a:solidFill>
                  <a:srgbClr val="000000"/>
                </a:solidFill>
                <a:latin typeface="Helvetica Light" panose="020B0403020202020204" pitchFamily="34" charset="0"/>
                <a:ea typeface="Times New Roman" panose="02020603050405020304" pitchFamily="18" charset="0"/>
              </a:rPr>
              <a:t>registada em sistema com medição de lactato</a:t>
            </a:r>
            <a:endParaRPr lang="pt-PT" dirty="0">
              <a:latin typeface="Helvetica Light" panose="020B0403020202020204" pitchFamily="34" charset="0"/>
            </a:endParaRPr>
          </a:p>
        </p:txBody>
      </p:sp>
      <p:sp>
        <p:nvSpPr>
          <p:cNvPr id="13" name="Marcador de Posição do Texto 9">
            <a:extLst>
              <a:ext uri="{FF2B5EF4-FFF2-40B4-BE49-F238E27FC236}">
                <a16:creationId xmlns:a16="http://schemas.microsoft.com/office/drawing/2014/main" id="{66B191B7-BEAD-8D43-9091-689432669C72}"/>
              </a:ext>
            </a:extLst>
          </p:cNvPr>
          <p:cNvSpPr txBox="1">
            <a:spLocks/>
          </p:cNvSpPr>
          <p:nvPr/>
        </p:nvSpPr>
        <p:spPr>
          <a:xfrm>
            <a:off x="2092267" y="1361142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Critérios de inclusão</a:t>
            </a:r>
          </a:p>
        </p:txBody>
      </p:sp>
      <p:pic>
        <p:nvPicPr>
          <p:cNvPr id="1028" name="Picture 4" descr="CT scan - Free healthcare and medical icons">
            <a:extLst>
              <a:ext uri="{FF2B5EF4-FFF2-40B4-BE49-F238E27FC236}">
                <a16:creationId xmlns:a16="http://schemas.microsoft.com/office/drawing/2014/main" id="{76984EEA-6A8D-8A4A-A439-BF1FAB745B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267" y="2117953"/>
            <a:ext cx="758204" cy="75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ime - Free technology icons">
            <a:extLst>
              <a:ext uri="{FF2B5EF4-FFF2-40B4-BE49-F238E27FC236}">
                <a16:creationId xmlns:a16="http://schemas.microsoft.com/office/drawing/2014/main" id="{A5ED088E-FA5E-0441-85ED-5D2E66D15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703" y="3154334"/>
            <a:ext cx="549332" cy="54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apillary refill png images | PNGEgg">
            <a:extLst>
              <a:ext uri="{FF2B5EF4-FFF2-40B4-BE49-F238E27FC236}">
                <a16:creationId xmlns:a16="http://schemas.microsoft.com/office/drawing/2014/main" id="{EFDAF2B4-7128-9644-BAA9-1D3717625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023" b="92529" l="4023" r="96552">
                        <a14:foregroundMark x1="70115" y1="25575" x2="70115" y2="25575"/>
                        <a14:foregroundMark x1="4310" y1="66954" x2="4310" y2="66954"/>
                        <a14:foregroundMark x1="30460" y1="92529" x2="30460" y2="92529"/>
                        <a14:foregroundMark x1="55172" y1="8333" x2="55172" y2="8333"/>
                        <a14:foregroundMark x1="91379" y1="39368" x2="91379" y2="39368"/>
                        <a14:foregroundMark x1="56034" y1="4310" x2="56034" y2="4310"/>
                        <a14:foregroundMark x1="93103" y1="74138" x2="93103" y2="74138"/>
                        <a14:foregroundMark x1="96552" y1="75287" x2="96552" y2="752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864" y="3941455"/>
            <a:ext cx="461010" cy="46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4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arcador de Posição do Texto 9">
            <a:extLst>
              <a:ext uri="{FF2B5EF4-FFF2-40B4-BE49-F238E27FC236}">
                <a16:creationId xmlns:a16="http://schemas.microsoft.com/office/drawing/2014/main" id="{26BE22D0-E892-5148-809D-17694006C58B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Métodos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FC4DBDF7-CF35-6749-85A7-98B5F0563B9C}"/>
              </a:ext>
            </a:extLst>
          </p:cNvPr>
          <p:cNvSpPr txBox="1"/>
          <p:nvPr/>
        </p:nvSpPr>
        <p:spPr>
          <a:xfrm>
            <a:off x="2969601" y="2081647"/>
            <a:ext cx="8616585" cy="844810"/>
          </a:xfrm>
          <a:prstGeom prst="rect">
            <a:avLst/>
          </a:prstGeom>
          <a:solidFill>
            <a:srgbClr val="D3E0E7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lvl="0" algn="ctr"/>
            <a:r>
              <a:rPr lang="pt-PT" b="1" dirty="0">
                <a:latin typeface="Helvetica" pitchFamily="2" charset="0"/>
                <a:ea typeface="Times New Roman" panose="02020603050405020304" pitchFamily="18" charset="0"/>
              </a:rPr>
              <a:t>TEP agudo confirmado</a:t>
            </a:r>
            <a:r>
              <a:rPr lang="pt-PT" b="1" dirty="0">
                <a:latin typeface="Helvetica Light" panose="020B0403020202020204" pitchFamily="34" charset="0"/>
                <a:ea typeface="Times New Roman" panose="02020603050405020304" pitchFamily="18" charset="0"/>
              </a:rPr>
              <a:t> por</a:t>
            </a:r>
            <a:r>
              <a:rPr lang="pt-PT" dirty="0">
                <a:latin typeface="Helvetica Light" panose="020B0403020202020204" pitchFamily="34" charset="0"/>
                <a:ea typeface="Times New Roman" panose="02020603050405020304" pitchFamily="18" charset="0"/>
              </a:rPr>
              <a:t> tomografia computorizada torácica com angiografia (</a:t>
            </a:r>
            <a:r>
              <a:rPr lang="pt-PT" b="1" dirty="0" err="1">
                <a:latin typeface="Helvetica" pitchFamily="2" charset="0"/>
                <a:ea typeface="Times New Roman" panose="02020603050405020304" pitchFamily="18" charset="0"/>
              </a:rPr>
              <a:t>angio</a:t>
            </a:r>
            <a:r>
              <a:rPr lang="pt-PT" b="1" dirty="0">
                <a:latin typeface="Helvetica" pitchFamily="2" charset="0"/>
                <a:ea typeface="Times New Roman" panose="02020603050405020304" pitchFamily="18" charset="0"/>
              </a:rPr>
              <a:t>-TC</a:t>
            </a:r>
            <a:r>
              <a:rPr lang="pt-PT" dirty="0">
                <a:latin typeface="Helvetica Light" panose="020B0403020202020204" pitchFamily="34" charset="0"/>
                <a:ea typeface="Times New Roman" panose="02020603050405020304" pitchFamily="18" charset="0"/>
              </a:rPr>
              <a:t>)</a:t>
            </a:r>
            <a:endParaRPr lang="pt-PT" dirty="0">
              <a:latin typeface="Helvetica Light" panose="020B0403020202020204" pitchFamily="34" charset="0"/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BAE377-81F8-C84A-B41F-3A37B51C4973}"/>
              </a:ext>
            </a:extLst>
          </p:cNvPr>
          <p:cNvSpPr txBox="1"/>
          <p:nvPr/>
        </p:nvSpPr>
        <p:spPr>
          <a:xfrm>
            <a:off x="2969603" y="3192077"/>
            <a:ext cx="8616588" cy="567811"/>
          </a:xfrm>
          <a:prstGeom prst="rect">
            <a:avLst/>
          </a:prstGeom>
          <a:solidFill>
            <a:srgbClr val="D3E0E7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rIns="108000" bIns="144000">
            <a:spAutoFit/>
          </a:bodyPr>
          <a:lstStyle/>
          <a:p>
            <a:pPr lvl="0" algn="ctr"/>
            <a:r>
              <a:rPr lang="pt-PT" b="1" dirty="0">
                <a:latin typeface="Helvetica" pitchFamily="2" charset="0"/>
              </a:rPr>
              <a:t>Diagnóstico de TEP nas primeiras 24 horas</a:t>
            </a:r>
            <a:r>
              <a:rPr lang="pt-PT" b="1" dirty="0">
                <a:latin typeface="Helvetica Light" panose="020B0403020202020204" pitchFamily="34" charset="0"/>
              </a:rPr>
              <a:t> </a:t>
            </a:r>
            <a:r>
              <a:rPr lang="pt-PT" dirty="0">
                <a:latin typeface="Helvetica Light" panose="020B0403020202020204" pitchFamily="34" charset="0"/>
              </a:rPr>
              <a:t>após o primeiro contacto médico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47F8ADE8-6D21-9A4A-9647-99E827A2D3F5}"/>
              </a:ext>
            </a:extLst>
          </p:cNvPr>
          <p:cNvSpPr txBox="1"/>
          <p:nvPr/>
        </p:nvSpPr>
        <p:spPr>
          <a:xfrm>
            <a:off x="2969602" y="4002720"/>
            <a:ext cx="8616585" cy="567811"/>
          </a:xfrm>
          <a:prstGeom prst="rect">
            <a:avLst/>
          </a:prstGeom>
          <a:solidFill>
            <a:srgbClr val="D3E0E7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algn="ctr"/>
            <a:r>
              <a:rPr lang="pt-PT" sz="1800" b="1" dirty="0" err="1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</a:rPr>
              <a:t>Gasimetri</a:t>
            </a:r>
            <a:r>
              <a:rPr lang="pt-PT" b="1" dirty="0" err="1">
                <a:solidFill>
                  <a:srgbClr val="000000"/>
                </a:solidFill>
                <a:latin typeface="Helvetica" pitchFamily="2" charset="0"/>
                <a:ea typeface="Times New Roman" panose="02020603050405020304" pitchFamily="18" charset="0"/>
              </a:rPr>
              <a:t>a</a:t>
            </a:r>
            <a:r>
              <a:rPr lang="pt-PT" b="1" dirty="0">
                <a:solidFill>
                  <a:srgbClr val="000000"/>
                </a:solidFill>
                <a:latin typeface="Helvetica" pitchFamily="2" charset="0"/>
                <a:ea typeface="Times New Roman" panose="02020603050405020304" pitchFamily="18" charset="0"/>
              </a:rPr>
              <a:t> arterial à admissão</a:t>
            </a:r>
            <a:r>
              <a:rPr lang="pt-PT" b="1" dirty="0">
                <a:solidFill>
                  <a:srgbClr val="000000"/>
                </a:solidFill>
                <a:latin typeface="Helvetica Light" panose="020B0403020202020204" pitchFamily="34" charset="0"/>
                <a:ea typeface="Times New Roman" panose="02020603050405020304" pitchFamily="18" charset="0"/>
              </a:rPr>
              <a:t> </a:t>
            </a:r>
            <a:r>
              <a:rPr lang="pt-PT" dirty="0">
                <a:solidFill>
                  <a:srgbClr val="000000"/>
                </a:solidFill>
                <a:latin typeface="Helvetica Light" panose="020B0403020202020204" pitchFamily="34" charset="0"/>
                <a:ea typeface="Times New Roman" panose="02020603050405020304" pitchFamily="18" charset="0"/>
              </a:rPr>
              <a:t>registada em sistema com medição de lactato</a:t>
            </a:r>
            <a:endParaRPr lang="pt-PT" dirty="0">
              <a:latin typeface="Helvetica Light" panose="020B0403020202020204" pitchFamily="34" charset="0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AE8186FB-8574-DE41-BB90-C88BC456AB20}"/>
              </a:ext>
            </a:extLst>
          </p:cNvPr>
          <p:cNvSpPr txBox="1"/>
          <p:nvPr/>
        </p:nvSpPr>
        <p:spPr>
          <a:xfrm>
            <a:off x="2969600" y="4836151"/>
            <a:ext cx="8616585" cy="567811"/>
          </a:xfrm>
          <a:prstGeom prst="rect">
            <a:avLst/>
          </a:prstGeom>
          <a:solidFill>
            <a:srgbClr val="D3E0E7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algn="ctr"/>
            <a:r>
              <a:rPr lang="pt-PT" dirty="0">
                <a:solidFill>
                  <a:srgbClr val="000000"/>
                </a:solidFill>
                <a:latin typeface="Helvetica Light" panose="020B0403020202020204" pitchFamily="34" charset="0"/>
                <a:ea typeface="Times New Roman" panose="02020603050405020304" pitchFamily="18" charset="0"/>
              </a:rPr>
              <a:t>Idade</a:t>
            </a:r>
            <a:r>
              <a:rPr lang="pt-PT" b="1" dirty="0">
                <a:solidFill>
                  <a:srgbClr val="000000"/>
                </a:solidFill>
                <a:latin typeface="Helvetica Light" panose="020B0403020202020204" pitchFamily="34" charset="0"/>
                <a:ea typeface="Times New Roman" panose="02020603050405020304" pitchFamily="18" charset="0"/>
              </a:rPr>
              <a:t> </a:t>
            </a:r>
            <a:r>
              <a:rPr lang="pt-PT" sz="1800" b="1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</a:rPr>
              <a:t>≥18 anos</a:t>
            </a:r>
            <a:endParaRPr lang="pt-PT" b="1" dirty="0">
              <a:latin typeface="Helvetica" pitchFamily="2" charset="0"/>
            </a:endParaRPr>
          </a:p>
        </p:txBody>
      </p:sp>
      <p:sp>
        <p:nvSpPr>
          <p:cNvPr id="13" name="Marcador de Posição do Texto 9">
            <a:extLst>
              <a:ext uri="{FF2B5EF4-FFF2-40B4-BE49-F238E27FC236}">
                <a16:creationId xmlns:a16="http://schemas.microsoft.com/office/drawing/2014/main" id="{66B191B7-BEAD-8D43-9091-689432669C72}"/>
              </a:ext>
            </a:extLst>
          </p:cNvPr>
          <p:cNvSpPr txBox="1">
            <a:spLocks/>
          </p:cNvSpPr>
          <p:nvPr/>
        </p:nvSpPr>
        <p:spPr>
          <a:xfrm>
            <a:off x="2092267" y="1361142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Critérios de inclusão</a:t>
            </a:r>
          </a:p>
        </p:txBody>
      </p:sp>
      <p:pic>
        <p:nvPicPr>
          <p:cNvPr id="1028" name="Picture 4" descr="CT scan - Free healthcare and medical icons">
            <a:extLst>
              <a:ext uri="{FF2B5EF4-FFF2-40B4-BE49-F238E27FC236}">
                <a16:creationId xmlns:a16="http://schemas.microsoft.com/office/drawing/2014/main" id="{76984EEA-6A8D-8A4A-A439-BF1FAB745B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267" y="2117953"/>
            <a:ext cx="758204" cy="75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ime - Free technology icons">
            <a:extLst>
              <a:ext uri="{FF2B5EF4-FFF2-40B4-BE49-F238E27FC236}">
                <a16:creationId xmlns:a16="http://schemas.microsoft.com/office/drawing/2014/main" id="{A5ED088E-FA5E-0441-85ED-5D2E66D15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703" y="3154334"/>
            <a:ext cx="549332" cy="54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apillary refill png images | PNGEgg">
            <a:extLst>
              <a:ext uri="{FF2B5EF4-FFF2-40B4-BE49-F238E27FC236}">
                <a16:creationId xmlns:a16="http://schemas.microsoft.com/office/drawing/2014/main" id="{EFDAF2B4-7128-9644-BAA9-1D3717625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023" b="92529" l="4023" r="96552">
                        <a14:foregroundMark x1="70115" y1="25575" x2="70115" y2="25575"/>
                        <a14:foregroundMark x1="4310" y1="66954" x2="4310" y2="66954"/>
                        <a14:foregroundMark x1="30460" y1="92529" x2="30460" y2="92529"/>
                        <a14:foregroundMark x1="55172" y1="8333" x2="55172" y2="8333"/>
                        <a14:foregroundMark x1="91379" y1="39368" x2="91379" y2="39368"/>
                        <a14:foregroundMark x1="56034" y1="4310" x2="56034" y2="4310"/>
                        <a14:foregroundMark x1="93103" y1="74138" x2="93103" y2="74138"/>
                        <a14:foregroundMark x1="96552" y1="75287" x2="96552" y2="752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864" y="3941455"/>
            <a:ext cx="461010" cy="46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18 years old sign. Adults content only icon. 18 years old icon. 7888699  Vector Art at Vecteezy">
            <a:extLst>
              <a:ext uri="{FF2B5EF4-FFF2-40B4-BE49-F238E27FC236}">
                <a16:creationId xmlns:a16="http://schemas.microsoft.com/office/drawing/2014/main" id="{42937231-A9C3-DB4D-AD9E-DFC625F00F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703" y="4854631"/>
            <a:ext cx="549332" cy="54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710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</TotalTime>
  <Words>1596</Words>
  <Application>Microsoft Macintosh PowerPoint</Application>
  <PresentationFormat>Ecrã Panorâmico</PresentationFormat>
  <Paragraphs>316</Paragraphs>
  <Slides>32</Slides>
  <Notes>2</Notes>
  <HiddenSlides>0</HiddenSlides>
  <MMClips>0</MMClips>
  <ScaleCrop>false</ScaleCrop>
  <HeadingPairs>
    <vt:vector size="8" baseType="variant">
      <vt:variant>
        <vt:lpstr>Tipos de letra usados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dos diapositivos</vt:lpstr>
      </vt:variant>
      <vt:variant>
        <vt:i4>32</vt:i4>
      </vt:variant>
    </vt:vector>
  </HeadingPairs>
  <TitlesOfParts>
    <vt:vector size="43" baseType="lpstr">
      <vt:lpstr>Arial</vt:lpstr>
      <vt:lpstr>Bahnschrift SemiCondensed</vt:lpstr>
      <vt:lpstr>Calibri</vt:lpstr>
      <vt:lpstr>Calibri Light</vt:lpstr>
      <vt:lpstr>Helvetica</vt:lpstr>
      <vt:lpstr>Helvetica Light</vt:lpstr>
      <vt:lpstr>Helvetica Light</vt:lpstr>
      <vt:lpstr>Times New Roman</vt:lpstr>
      <vt:lpstr>Wingdings</vt:lpstr>
      <vt:lpstr>Tema do Office</vt:lpstr>
      <vt:lpstr>Documento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Nuno Morujo</dc:creator>
  <cp:lastModifiedBy>Filipa Gerardo</cp:lastModifiedBy>
  <cp:revision>407</cp:revision>
  <dcterms:created xsi:type="dcterms:W3CDTF">2021-07-01T09:00:46Z</dcterms:created>
  <dcterms:modified xsi:type="dcterms:W3CDTF">2024-01-30T07:04:07Z</dcterms:modified>
</cp:coreProperties>
</file>