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1" r:id="rId2"/>
    <p:sldId id="304" r:id="rId3"/>
    <p:sldId id="318" r:id="rId4"/>
    <p:sldId id="305" r:id="rId5"/>
    <p:sldId id="306" r:id="rId6"/>
    <p:sldId id="313" r:id="rId7"/>
    <p:sldId id="295" r:id="rId8"/>
    <p:sldId id="314" r:id="rId9"/>
    <p:sldId id="315" r:id="rId10"/>
    <p:sldId id="316" r:id="rId11"/>
    <p:sldId id="301" r:id="rId12"/>
    <p:sldId id="302" r:id="rId13"/>
    <p:sldId id="312" r:id="rId14"/>
    <p:sldId id="308" r:id="rId15"/>
    <p:sldId id="287" r:id="rId16"/>
    <p:sldId id="299" r:id="rId17"/>
    <p:sldId id="317" r:id="rId18"/>
    <p:sldId id="311" r:id="rId19"/>
    <p:sldId id="292" r:id="rId20"/>
    <p:sldId id="290" r:id="rId21"/>
    <p:sldId id="310" r:id="rId22"/>
    <p:sldId id="277" r:id="rId23"/>
    <p:sldId id="282" r:id="rId2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6D6"/>
    <a:srgbClr val="E9F2F6"/>
    <a:srgbClr val="EDCDD0"/>
    <a:srgbClr val="045E83"/>
    <a:srgbClr val="A60000"/>
    <a:srgbClr val="921817"/>
    <a:srgbClr val="E72524"/>
    <a:srgbClr val="096186"/>
    <a:srgbClr val="D3E0E7"/>
    <a:srgbClr val="0661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5EAE9E-A7D8-3D44-9036-6360B9786700}" v="163" dt="2024-01-30T06:57:32.027"/>
  </p1510:revLst>
</p1510:revInfo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Estilo Médio 4 - Destaqu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Destaqu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Estilo Médio 4 - Destaqu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Estilo Médio 4 - Destaqu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Estilo Médio 4 - Destaqu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Estilo Médio 3 - Destaqu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Estilo Médio 3 - Destaqu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édio 3 - Destaqu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Estilo Médio 2 - Destaqu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Estilo Médio 4 - Destaqu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6" autoAdjust="0"/>
    <p:restoredTop sz="95794"/>
  </p:normalViewPr>
  <p:slideViewPr>
    <p:cSldViewPr snapToGrid="0">
      <p:cViewPr varScale="1">
        <p:scale>
          <a:sx n="107" d="100"/>
          <a:sy n="107" d="100"/>
        </p:scale>
        <p:origin x="720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melinda Maria Coelho Mesquita Gerardo" userId="28a031fd-22ae-4274-b6fc-1b57090867b2" providerId="ADAL" clId="{EB5EAE9E-A7D8-3D44-9036-6360B9786700}"/>
    <pc:docChg chg="undo redo custSel addSld delSld modSld sldOrd">
      <pc:chgData name="Ermelinda Maria Coelho Mesquita Gerardo" userId="28a031fd-22ae-4274-b6fc-1b57090867b2" providerId="ADAL" clId="{EB5EAE9E-A7D8-3D44-9036-6360B9786700}" dt="2024-01-30T07:27:51.133" v="2542" actId="729"/>
      <pc:docMkLst>
        <pc:docMk/>
      </pc:docMkLst>
      <pc:sldChg chg="addSp modSp mod modTransition">
        <pc:chgData name="Ermelinda Maria Coelho Mesquita Gerardo" userId="28a031fd-22ae-4274-b6fc-1b57090867b2" providerId="ADAL" clId="{EB5EAE9E-A7D8-3D44-9036-6360B9786700}" dt="2024-01-30T06:18:11.523" v="2295" actId="20577"/>
        <pc:sldMkLst>
          <pc:docMk/>
          <pc:sldMk cId="1254768135" sldId="281"/>
        </pc:sldMkLst>
        <pc:spChg chg="mod">
          <ac:chgData name="Ermelinda Maria Coelho Mesquita Gerardo" userId="28a031fd-22ae-4274-b6fc-1b57090867b2" providerId="ADAL" clId="{EB5EAE9E-A7D8-3D44-9036-6360B9786700}" dt="2024-01-30T06:18:11.523" v="2295" actId="20577"/>
          <ac:spMkLst>
            <pc:docMk/>
            <pc:sldMk cId="1254768135" sldId="281"/>
            <ac:spMk id="3" creationId="{1B0E55EA-A621-44F8-87FB-A9F7FA57558D}"/>
          </ac:spMkLst>
        </pc:spChg>
        <pc:spChg chg="add mod">
          <ac:chgData name="Ermelinda Maria Coelho Mesquita Gerardo" userId="28a031fd-22ae-4274-b6fc-1b57090867b2" providerId="ADAL" clId="{EB5EAE9E-A7D8-3D44-9036-6360B9786700}" dt="2024-01-30T06:16:51.353" v="2268" actId="113"/>
          <ac:spMkLst>
            <pc:docMk/>
            <pc:sldMk cId="1254768135" sldId="281"/>
            <ac:spMk id="6" creationId="{1997E034-1C8F-FE42-88BA-FC5348534A0E}"/>
          </ac:spMkLst>
        </pc:spChg>
        <pc:spChg chg="add mod">
          <ac:chgData name="Ermelinda Maria Coelho Mesquita Gerardo" userId="28a031fd-22ae-4274-b6fc-1b57090867b2" providerId="ADAL" clId="{EB5EAE9E-A7D8-3D44-9036-6360B9786700}" dt="2024-01-30T06:17:01.130" v="2269"/>
          <ac:spMkLst>
            <pc:docMk/>
            <pc:sldMk cId="1254768135" sldId="281"/>
            <ac:spMk id="7" creationId="{C9137C5D-6086-5A44-B43E-B58AB0D26B81}"/>
          </ac:spMkLst>
        </pc:spChg>
      </pc:sldChg>
      <pc:sldChg chg="addSp delSp modSp mod modTransition">
        <pc:chgData name="Ermelinda Maria Coelho Mesquita Gerardo" userId="28a031fd-22ae-4274-b6fc-1b57090867b2" providerId="ADAL" clId="{EB5EAE9E-A7D8-3D44-9036-6360B9786700}" dt="2024-01-30T00:17:20.633" v="1903" actId="1076"/>
        <pc:sldMkLst>
          <pc:docMk/>
          <pc:sldMk cId="3550450502" sldId="287"/>
        </pc:sldMkLst>
        <pc:spChg chg="add del mod">
          <ac:chgData name="Ermelinda Maria Coelho Mesquita Gerardo" userId="28a031fd-22ae-4274-b6fc-1b57090867b2" providerId="ADAL" clId="{EB5EAE9E-A7D8-3D44-9036-6360B9786700}" dt="2024-01-29T23:29:02.089" v="1416" actId="478"/>
          <ac:spMkLst>
            <pc:docMk/>
            <pc:sldMk cId="3550450502" sldId="287"/>
            <ac:spMk id="7" creationId="{01AB1D59-7E9F-6442-978F-18F5075C7274}"/>
          </ac:spMkLst>
        </pc:spChg>
        <pc:spChg chg="add mod">
          <ac:chgData name="Ermelinda Maria Coelho Mesquita Gerardo" userId="28a031fd-22ae-4274-b6fc-1b57090867b2" providerId="ADAL" clId="{EB5EAE9E-A7D8-3D44-9036-6360B9786700}" dt="2024-01-29T23:29:08.004" v="1428" actId="20577"/>
          <ac:spMkLst>
            <pc:docMk/>
            <pc:sldMk cId="3550450502" sldId="287"/>
            <ac:spMk id="8" creationId="{2429F9DD-EC59-EB4F-9BA9-099CE4D69FD9}"/>
          </ac:spMkLst>
        </pc:spChg>
        <pc:spChg chg="add del mod">
          <ac:chgData name="Ermelinda Maria Coelho Mesquita Gerardo" userId="28a031fd-22ae-4274-b6fc-1b57090867b2" providerId="ADAL" clId="{EB5EAE9E-A7D8-3D44-9036-6360B9786700}" dt="2024-01-29T20:58:01.950" v="1246" actId="21"/>
          <ac:spMkLst>
            <pc:docMk/>
            <pc:sldMk cId="3550450502" sldId="287"/>
            <ac:spMk id="9" creationId="{61EECE06-D09D-2D40-A714-1E634FECCCCE}"/>
          </ac:spMkLst>
        </pc:spChg>
        <pc:spChg chg="add del mod">
          <ac:chgData name="Ermelinda Maria Coelho Mesquita Gerardo" userId="28a031fd-22ae-4274-b6fc-1b57090867b2" providerId="ADAL" clId="{EB5EAE9E-A7D8-3D44-9036-6360B9786700}" dt="2024-01-29T20:59:01.057" v="1271" actId="478"/>
          <ac:spMkLst>
            <pc:docMk/>
            <pc:sldMk cId="3550450502" sldId="287"/>
            <ac:spMk id="10" creationId="{D94FA45A-8F7F-ED43-BE46-6D0D34A1019E}"/>
          </ac:spMkLst>
        </pc:spChg>
        <pc:spChg chg="add del mod">
          <ac:chgData name="Ermelinda Maria Coelho Mesquita Gerardo" userId="28a031fd-22ae-4274-b6fc-1b57090867b2" providerId="ADAL" clId="{EB5EAE9E-A7D8-3D44-9036-6360B9786700}" dt="2024-01-29T20:59:03.265" v="1273"/>
          <ac:spMkLst>
            <pc:docMk/>
            <pc:sldMk cId="3550450502" sldId="287"/>
            <ac:spMk id="11" creationId="{66FD0A3D-D62D-6948-8A23-BEF1F1F9F2D7}"/>
          </ac:spMkLst>
        </pc:spChg>
        <pc:spChg chg="add mod">
          <ac:chgData name="Ermelinda Maria Coelho Mesquita Gerardo" userId="28a031fd-22ae-4274-b6fc-1b57090867b2" providerId="ADAL" clId="{EB5EAE9E-A7D8-3D44-9036-6360B9786700}" dt="2024-01-30T00:17:20.633" v="1903" actId="1076"/>
          <ac:spMkLst>
            <pc:docMk/>
            <pc:sldMk cId="3550450502" sldId="287"/>
            <ac:spMk id="12" creationId="{CA365E51-1516-4C44-B65A-6EE8308016A3}"/>
          </ac:spMkLst>
        </pc:spChg>
        <pc:spChg chg="del">
          <ac:chgData name="Ermelinda Maria Coelho Mesquita Gerardo" userId="28a031fd-22ae-4274-b6fc-1b57090867b2" providerId="ADAL" clId="{EB5EAE9E-A7D8-3D44-9036-6360B9786700}" dt="2024-01-29T20:48:51.033" v="923" actId="21"/>
          <ac:spMkLst>
            <pc:docMk/>
            <pc:sldMk cId="3550450502" sldId="287"/>
            <ac:spMk id="13" creationId="{0EE3ADD4-BDEA-3F46-9045-CF888177A442}"/>
          </ac:spMkLst>
        </pc:spChg>
        <pc:spChg chg="del">
          <ac:chgData name="Ermelinda Maria Coelho Mesquita Gerardo" userId="28a031fd-22ae-4274-b6fc-1b57090867b2" providerId="ADAL" clId="{EB5EAE9E-A7D8-3D44-9036-6360B9786700}" dt="2024-01-29T20:48:51.033" v="923" actId="21"/>
          <ac:spMkLst>
            <pc:docMk/>
            <pc:sldMk cId="3550450502" sldId="287"/>
            <ac:spMk id="14" creationId="{8C5C9DF5-B280-EB46-9E46-95815E1D7B18}"/>
          </ac:spMkLst>
        </pc:spChg>
        <pc:spChg chg="mod">
          <ac:chgData name="Ermelinda Maria Coelho Mesquita Gerardo" userId="28a031fd-22ae-4274-b6fc-1b57090867b2" providerId="ADAL" clId="{EB5EAE9E-A7D8-3D44-9036-6360B9786700}" dt="2024-01-30T00:17:16.346" v="1902" actId="1076"/>
          <ac:spMkLst>
            <pc:docMk/>
            <pc:sldMk cId="3550450502" sldId="287"/>
            <ac:spMk id="22" creationId="{8ED6DBC5-7E41-8B4B-BFC3-C3E4E5AEAAC5}"/>
          </ac:spMkLst>
        </pc:spChg>
        <pc:spChg chg="mod">
          <ac:chgData name="Ermelinda Maria Coelho Mesquita Gerardo" userId="28a031fd-22ae-4274-b6fc-1b57090867b2" providerId="ADAL" clId="{EB5EAE9E-A7D8-3D44-9036-6360B9786700}" dt="2024-01-30T00:17:16.346" v="1902" actId="1076"/>
          <ac:spMkLst>
            <pc:docMk/>
            <pc:sldMk cId="3550450502" sldId="287"/>
            <ac:spMk id="23" creationId="{6318DB79-F33B-EB49-8030-F3C8F9AD1CB6}"/>
          </ac:spMkLst>
        </pc:spChg>
        <pc:spChg chg="mod">
          <ac:chgData name="Ermelinda Maria Coelho Mesquita Gerardo" userId="28a031fd-22ae-4274-b6fc-1b57090867b2" providerId="ADAL" clId="{EB5EAE9E-A7D8-3D44-9036-6360B9786700}" dt="2024-01-30T00:17:16.346" v="1902" actId="1076"/>
          <ac:spMkLst>
            <pc:docMk/>
            <pc:sldMk cId="3550450502" sldId="287"/>
            <ac:spMk id="25" creationId="{23019F32-25CF-A544-8EEC-E8F553AC7DAC}"/>
          </ac:spMkLst>
        </pc:spChg>
        <pc:spChg chg="del mod">
          <ac:chgData name="Ermelinda Maria Coelho Mesquita Gerardo" userId="28a031fd-22ae-4274-b6fc-1b57090867b2" providerId="ADAL" clId="{EB5EAE9E-A7D8-3D44-9036-6360B9786700}" dt="2024-01-29T23:27:53.607" v="1375" actId="478"/>
          <ac:spMkLst>
            <pc:docMk/>
            <pc:sldMk cId="3550450502" sldId="287"/>
            <ac:spMk id="36" creationId="{26BE22D0-E892-5148-809D-17694006C58B}"/>
          </ac:spMkLst>
        </pc:spChg>
      </pc:sldChg>
      <pc:sldChg chg="addSp delSp modSp mod modShow">
        <pc:chgData name="Ermelinda Maria Coelho Mesquita Gerardo" userId="28a031fd-22ae-4274-b6fc-1b57090867b2" providerId="ADAL" clId="{EB5EAE9E-A7D8-3D44-9036-6360B9786700}" dt="2024-01-30T07:27:51.133" v="2542" actId="729"/>
        <pc:sldMkLst>
          <pc:docMk/>
          <pc:sldMk cId="375023155" sldId="290"/>
        </pc:sldMkLst>
        <pc:spChg chg="mod">
          <ac:chgData name="Ermelinda Maria Coelho Mesquita Gerardo" userId="28a031fd-22ae-4274-b6fc-1b57090867b2" providerId="ADAL" clId="{EB5EAE9E-A7D8-3D44-9036-6360B9786700}" dt="2024-01-30T00:07:49.981" v="1852" actId="20577"/>
          <ac:spMkLst>
            <pc:docMk/>
            <pc:sldMk cId="375023155" sldId="290"/>
            <ac:spMk id="3" creationId="{68A10034-27B3-7949-AC9B-08A424D57AB8}"/>
          </ac:spMkLst>
        </pc:spChg>
        <pc:spChg chg="add del mod">
          <ac:chgData name="Ermelinda Maria Coelho Mesquita Gerardo" userId="28a031fd-22ae-4274-b6fc-1b57090867b2" providerId="ADAL" clId="{EB5EAE9E-A7D8-3D44-9036-6360B9786700}" dt="2024-01-29T23:29:23.393" v="1435" actId="478"/>
          <ac:spMkLst>
            <pc:docMk/>
            <pc:sldMk cId="375023155" sldId="290"/>
            <ac:spMk id="6" creationId="{36B83C0D-3B17-C44E-AA66-C8199006D6F0}"/>
          </ac:spMkLst>
        </pc:spChg>
        <pc:spChg chg="add mod">
          <ac:chgData name="Ermelinda Maria Coelho Mesquita Gerardo" userId="28a031fd-22ae-4274-b6fc-1b57090867b2" providerId="ADAL" clId="{EB5EAE9E-A7D8-3D44-9036-6360B9786700}" dt="2024-01-29T23:29:23.613" v="1436"/>
          <ac:spMkLst>
            <pc:docMk/>
            <pc:sldMk cId="375023155" sldId="290"/>
            <ac:spMk id="7" creationId="{51D56BFE-FCCD-6340-A60F-204C80E73359}"/>
          </ac:spMkLst>
        </pc:spChg>
        <pc:spChg chg="del">
          <ac:chgData name="Ermelinda Maria Coelho Mesquita Gerardo" userId="28a031fd-22ae-4274-b6fc-1b57090867b2" providerId="ADAL" clId="{EB5EAE9E-A7D8-3D44-9036-6360B9786700}" dt="2024-01-29T23:28:36.058" v="1403" actId="478"/>
          <ac:spMkLst>
            <pc:docMk/>
            <pc:sldMk cId="375023155" sldId="290"/>
            <ac:spMk id="36" creationId="{26BE22D0-E892-5148-809D-17694006C58B}"/>
          </ac:spMkLst>
        </pc:spChg>
      </pc:sldChg>
      <pc:sldChg chg="addSp delSp modSp mod ord">
        <pc:chgData name="Ermelinda Maria Coelho Mesquita Gerardo" userId="28a031fd-22ae-4274-b6fc-1b57090867b2" providerId="ADAL" clId="{EB5EAE9E-A7D8-3D44-9036-6360B9786700}" dt="2024-01-30T00:08:41.230" v="1899" actId="1076"/>
        <pc:sldMkLst>
          <pc:docMk/>
          <pc:sldMk cId="3352784641" sldId="292"/>
        </pc:sldMkLst>
        <pc:spChg chg="add del mod">
          <ac:chgData name="Ermelinda Maria Coelho Mesquita Gerardo" userId="28a031fd-22ae-4274-b6fc-1b57090867b2" providerId="ADAL" clId="{EB5EAE9E-A7D8-3D44-9036-6360B9786700}" dt="2024-01-29T23:29:16.179" v="1431" actId="478"/>
          <ac:spMkLst>
            <pc:docMk/>
            <pc:sldMk cId="3352784641" sldId="292"/>
            <ac:spMk id="4" creationId="{74C8B6E2-BC43-B54C-80E1-26ACEB32D8A0}"/>
          </ac:spMkLst>
        </pc:spChg>
        <pc:spChg chg="add mod">
          <ac:chgData name="Ermelinda Maria Coelho Mesquita Gerardo" userId="28a031fd-22ae-4274-b6fc-1b57090867b2" providerId="ADAL" clId="{EB5EAE9E-A7D8-3D44-9036-6360B9786700}" dt="2024-01-29T23:29:16.350" v="1432"/>
          <ac:spMkLst>
            <pc:docMk/>
            <pc:sldMk cId="3352784641" sldId="292"/>
            <ac:spMk id="5" creationId="{FE99FC12-65F0-D946-B2F8-57C9B8F8E856}"/>
          </ac:spMkLst>
        </pc:spChg>
        <pc:spChg chg="add mod">
          <ac:chgData name="Ermelinda Maria Coelho Mesquita Gerardo" userId="28a031fd-22ae-4274-b6fc-1b57090867b2" providerId="ADAL" clId="{EB5EAE9E-A7D8-3D44-9036-6360B9786700}" dt="2024-01-30T00:08:37.951" v="1897" actId="20577"/>
          <ac:spMkLst>
            <pc:docMk/>
            <pc:sldMk cId="3352784641" sldId="292"/>
            <ac:spMk id="6" creationId="{7707C4DB-CD30-DC45-BDE8-27516A3575D6}"/>
          </ac:spMkLst>
        </pc:spChg>
        <pc:spChg chg="del">
          <ac:chgData name="Ermelinda Maria Coelho Mesquita Gerardo" userId="28a031fd-22ae-4274-b6fc-1b57090867b2" providerId="ADAL" clId="{EB5EAE9E-A7D8-3D44-9036-6360B9786700}" dt="2024-01-29T23:28:28.735" v="1399" actId="478"/>
          <ac:spMkLst>
            <pc:docMk/>
            <pc:sldMk cId="3352784641" sldId="292"/>
            <ac:spMk id="36" creationId="{26BE22D0-E892-5148-809D-17694006C58B}"/>
          </ac:spMkLst>
        </pc:spChg>
        <pc:picChg chg="mod">
          <ac:chgData name="Ermelinda Maria Coelho Mesquita Gerardo" userId="28a031fd-22ae-4274-b6fc-1b57090867b2" providerId="ADAL" clId="{EB5EAE9E-A7D8-3D44-9036-6360B9786700}" dt="2024-01-30T00:08:41.230" v="1899" actId="1076"/>
          <ac:picMkLst>
            <pc:docMk/>
            <pc:sldMk cId="3352784641" sldId="292"/>
            <ac:picMk id="3" creationId="{D548BE93-069B-4445-B943-E823CDEA1C68}"/>
          </ac:picMkLst>
        </pc:picChg>
      </pc:sldChg>
      <pc:sldChg chg="addSp delSp modSp mod modTransition">
        <pc:chgData name="Ermelinda Maria Coelho Mesquita Gerardo" userId="28a031fd-22ae-4274-b6fc-1b57090867b2" providerId="ADAL" clId="{EB5EAE9E-A7D8-3D44-9036-6360B9786700}" dt="2024-01-29T23:50:56.585" v="1667"/>
        <pc:sldMkLst>
          <pc:docMk/>
          <pc:sldMk cId="4277481015" sldId="295"/>
        </pc:sldMkLst>
        <pc:spChg chg="add mod">
          <ac:chgData name="Ermelinda Maria Coelho Mesquita Gerardo" userId="28a031fd-22ae-4274-b6fc-1b57090867b2" providerId="ADAL" clId="{EB5EAE9E-A7D8-3D44-9036-6360B9786700}" dt="2024-01-29T23:27:12.542" v="1354" actId="20577"/>
          <ac:spMkLst>
            <pc:docMk/>
            <pc:sldMk cId="4277481015" sldId="295"/>
            <ac:spMk id="7" creationId="{0A30BFBE-049B-B84C-BC48-D166E5A968DC}"/>
          </ac:spMkLst>
        </pc:spChg>
        <pc:spChg chg="del">
          <ac:chgData name="Ermelinda Maria Coelho Mesquita Gerardo" userId="28a031fd-22ae-4274-b6fc-1b57090867b2" providerId="ADAL" clId="{EB5EAE9E-A7D8-3D44-9036-6360B9786700}" dt="2024-01-29T23:50:18.343" v="1652" actId="478"/>
          <ac:spMkLst>
            <pc:docMk/>
            <pc:sldMk cId="4277481015" sldId="295"/>
            <ac:spMk id="14" creationId="{9460E50B-6AD6-B74F-81E1-4C83119FB056}"/>
          </ac:spMkLst>
        </pc:spChg>
        <pc:spChg chg="del">
          <ac:chgData name="Ermelinda Maria Coelho Mesquita Gerardo" userId="28a031fd-22ae-4274-b6fc-1b57090867b2" providerId="ADAL" clId="{EB5EAE9E-A7D8-3D44-9036-6360B9786700}" dt="2024-01-29T23:50:18.343" v="1652" actId="478"/>
          <ac:spMkLst>
            <pc:docMk/>
            <pc:sldMk cId="4277481015" sldId="295"/>
            <ac:spMk id="16" creationId="{9FE976E6-9B15-994C-874D-9C4ABF093062}"/>
          </ac:spMkLst>
        </pc:spChg>
        <pc:spChg chg="del mod">
          <ac:chgData name="Ermelinda Maria Coelho Mesquita Gerardo" userId="28a031fd-22ae-4274-b6fc-1b57090867b2" providerId="ADAL" clId="{EB5EAE9E-A7D8-3D44-9036-6360B9786700}" dt="2024-01-29T23:27:08.956" v="1341" actId="478"/>
          <ac:spMkLst>
            <pc:docMk/>
            <pc:sldMk cId="4277481015" sldId="295"/>
            <ac:spMk id="36" creationId="{26BE22D0-E892-5148-809D-17694006C58B}"/>
          </ac:spMkLst>
        </pc:spChg>
      </pc:sldChg>
      <pc:sldChg chg="addSp delSp modSp mod">
        <pc:chgData name="Ermelinda Maria Coelho Mesquita Gerardo" userId="28a031fd-22ae-4274-b6fc-1b57090867b2" providerId="ADAL" clId="{EB5EAE9E-A7D8-3D44-9036-6360B9786700}" dt="2024-01-30T06:31:23.866" v="2511" actId="207"/>
        <pc:sldMkLst>
          <pc:docMk/>
          <pc:sldMk cId="865579812" sldId="299"/>
        </pc:sldMkLst>
        <pc:spChg chg="add del mod">
          <ac:chgData name="Ermelinda Maria Coelho Mesquita Gerardo" userId="28a031fd-22ae-4274-b6fc-1b57090867b2" providerId="ADAL" clId="{EB5EAE9E-A7D8-3D44-9036-6360B9786700}" dt="2024-01-29T23:29:12.763" v="1429" actId="478"/>
          <ac:spMkLst>
            <pc:docMk/>
            <pc:sldMk cId="865579812" sldId="299"/>
            <ac:spMk id="4" creationId="{BEEDA235-F5CE-1A46-ADB1-2ABA9A5EAF62}"/>
          </ac:spMkLst>
        </pc:spChg>
        <pc:spChg chg="add mod">
          <ac:chgData name="Ermelinda Maria Coelho Mesquita Gerardo" userId="28a031fd-22ae-4274-b6fc-1b57090867b2" providerId="ADAL" clId="{EB5EAE9E-A7D8-3D44-9036-6360B9786700}" dt="2024-01-30T06:30:11.878" v="2500" actId="1076"/>
          <ac:spMkLst>
            <pc:docMk/>
            <pc:sldMk cId="865579812" sldId="299"/>
            <ac:spMk id="5" creationId="{55AA6A44-1A6E-4C47-BE39-254753BB2F3E}"/>
          </ac:spMkLst>
        </pc:spChg>
        <pc:spChg chg="add del mod">
          <ac:chgData name="Ermelinda Maria Coelho Mesquita Gerardo" userId="28a031fd-22ae-4274-b6fc-1b57090867b2" providerId="ADAL" clId="{EB5EAE9E-A7D8-3D44-9036-6360B9786700}" dt="2024-01-30T00:38:38.618" v="2217" actId="478"/>
          <ac:spMkLst>
            <pc:docMk/>
            <pc:sldMk cId="865579812" sldId="299"/>
            <ac:spMk id="6" creationId="{E34A8BBC-7CA4-E24E-B2B0-F20ECD2F969E}"/>
          </ac:spMkLst>
        </pc:spChg>
        <pc:spChg chg="add mod">
          <ac:chgData name="Ermelinda Maria Coelho Mesquita Gerardo" userId="28a031fd-22ae-4274-b6fc-1b57090867b2" providerId="ADAL" clId="{EB5EAE9E-A7D8-3D44-9036-6360B9786700}" dt="2024-01-30T06:31:03.438" v="2510" actId="20577"/>
          <ac:spMkLst>
            <pc:docMk/>
            <pc:sldMk cId="865579812" sldId="299"/>
            <ac:spMk id="7" creationId="{3766C9A7-93DC-4E40-A7C8-3F975B7B515C}"/>
          </ac:spMkLst>
        </pc:spChg>
        <pc:spChg chg="del">
          <ac:chgData name="Ermelinda Maria Coelho Mesquita Gerardo" userId="28a031fd-22ae-4274-b6fc-1b57090867b2" providerId="ADAL" clId="{EB5EAE9E-A7D8-3D44-9036-6360B9786700}" dt="2024-01-29T23:28:01.740" v="1387" actId="478"/>
          <ac:spMkLst>
            <pc:docMk/>
            <pc:sldMk cId="865579812" sldId="299"/>
            <ac:spMk id="36" creationId="{26BE22D0-E892-5148-809D-17694006C58B}"/>
          </ac:spMkLst>
        </pc:spChg>
        <pc:graphicFrameChg chg="add del mod">
          <ac:chgData name="Ermelinda Maria Coelho Mesquita Gerardo" userId="28a031fd-22ae-4274-b6fc-1b57090867b2" providerId="ADAL" clId="{EB5EAE9E-A7D8-3D44-9036-6360B9786700}" dt="2024-01-30T06:30:27.109" v="2505" actId="21"/>
          <ac:graphicFrameMkLst>
            <pc:docMk/>
            <pc:sldMk cId="865579812" sldId="299"/>
            <ac:graphicFrameMk id="6" creationId="{EA1C2AC0-9B37-8C4F-8F1B-9241F3CA2939}"/>
          </ac:graphicFrameMkLst>
        </pc:graphicFrameChg>
        <pc:graphicFrameChg chg="mod modGraphic">
          <ac:chgData name="Ermelinda Maria Coelho Mesquita Gerardo" userId="28a031fd-22ae-4274-b6fc-1b57090867b2" providerId="ADAL" clId="{EB5EAE9E-A7D8-3D44-9036-6360B9786700}" dt="2024-01-30T06:31:23.866" v="2511" actId="207"/>
          <ac:graphicFrameMkLst>
            <pc:docMk/>
            <pc:sldMk cId="865579812" sldId="299"/>
            <ac:graphicFrameMk id="9" creationId="{E801B2C1-CCF5-5444-A4BC-AEBC9BF2C267}"/>
          </ac:graphicFrameMkLst>
        </pc:graphicFrameChg>
      </pc:sldChg>
      <pc:sldChg chg="addSp delSp modSp mod modTransition">
        <pc:chgData name="Ermelinda Maria Coelho Mesquita Gerardo" userId="28a031fd-22ae-4274-b6fc-1b57090867b2" providerId="ADAL" clId="{EB5EAE9E-A7D8-3D44-9036-6360B9786700}" dt="2024-01-29T23:51:45.357" v="1803"/>
        <pc:sldMkLst>
          <pc:docMk/>
          <pc:sldMk cId="2741795375" sldId="301"/>
        </pc:sldMkLst>
        <pc:spChg chg="add mod">
          <ac:chgData name="Ermelinda Maria Coelho Mesquita Gerardo" userId="28a031fd-22ae-4274-b6fc-1b57090867b2" providerId="ADAL" clId="{EB5EAE9E-A7D8-3D44-9036-6360B9786700}" dt="2024-01-29T23:27:23.579" v="1356"/>
          <ac:spMkLst>
            <pc:docMk/>
            <pc:sldMk cId="2741795375" sldId="301"/>
            <ac:spMk id="4" creationId="{593C64C0-450C-F049-88D9-43DE335CA7B5}"/>
          </ac:spMkLst>
        </pc:spChg>
        <pc:spChg chg="add mod">
          <ac:chgData name="Ermelinda Maria Coelho Mesquita Gerardo" userId="28a031fd-22ae-4274-b6fc-1b57090867b2" providerId="ADAL" clId="{EB5EAE9E-A7D8-3D44-9036-6360B9786700}" dt="2024-01-29T23:51:30.300" v="1801" actId="1036"/>
          <ac:spMkLst>
            <pc:docMk/>
            <pc:sldMk cId="2741795375" sldId="301"/>
            <ac:spMk id="5" creationId="{EF5639C1-AC2D-1C46-B75A-A0EDF4D906AF}"/>
          </ac:spMkLst>
        </pc:spChg>
        <pc:spChg chg="del mod">
          <ac:chgData name="Ermelinda Maria Coelho Mesquita Gerardo" userId="28a031fd-22ae-4274-b6fc-1b57090867b2" providerId="ADAL" clId="{EB5EAE9E-A7D8-3D44-9036-6360B9786700}" dt="2024-01-29T23:27:23.365" v="1355" actId="478"/>
          <ac:spMkLst>
            <pc:docMk/>
            <pc:sldMk cId="2741795375" sldId="301"/>
            <ac:spMk id="36" creationId="{26BE22D0-E892-5148-809D-17694006C58B}"/>
          </ac:spMkLst>
        </pc:spChg>
      </pc:sldChg>
      <pc:sldChg chg="addSp delSp modSp mod modTransition">
        <pc:chgData name="Ermelinda Maria Coelho Mesquita Gerardo" userId="28a031fd-22ae-4274-b6fc-1b57090867b2" providerId="ADAL" clId="{EB5EAE9E-A7D8-3D44-9036-6360B9786700}" dt="2024-01-30T06:26:04.570" v="2483" actId="1076"/>
        <pc:sldMkLst>
          <pc:docMk/>
          <pc:sldMk cId="3965492459" sldId="302"/>
        </pc:sldMkLst>
        <pc:spChg chg="add del mod">
          <ac:chgData name="Ermelinda Maria Coelho Mesquita Gerardo" userId="28a031fd-22ae-4274-b6fc-1b57090867b2" providerId="ADAL" clId="{EB5EAE9E-A7D8-3D44-9036-6360B9786700}" dt="2024-01-29T20:47:30.315" v="892"/>
          <ac:spMkLst>
            <pc:docMk/>
            <pc:sldMk cId="3965492459" sldId="302"/>
            <ac:spMk id="2" creationId="{329C3B80-C4B2-F34A-B938-0AC0D8844E3B}"/>
          </ac:spMkLst>
        </pc:spChg>
        <pc:spChg chg="add mod">
          <ac:chgData name="Ermelinda Maria Coelho Mesquita Gerardo" userId="28a031fd-22ae-4274-b6fc-1b57090867b2" providerId="ADAL" clId="{EB5EAE9E-A7D8-3D44-9036-6360B9786700}" dt="2024-01-29T23:27:27.182" v="1358"/>
          <ac:spMkLst>
            <pc:docMk/>
            <pc:sldMk cId="3965492459" sldId="302"/>
            <ac:spMk id="4" creationId="{6DB91092-97F6-054F-B52B-8F399AA8934E}"/>
          </ac:spMkLst>
        </pc:spChg>
        <pc:spChg chg="mod">
          <ac:chgData name="Ermelinda Maria Coelho Mesquita Gerardo" userId="28a031fd-22ae-4274-b6fc-1b57090867b2" providerId="ADAL" clId="{EB5EAE9E-A7D8-3D44-9036-6360B9786700}" dt="2024-01-30T06:25:40.607" v="2482" actId="20577"/>
          <ac:spMkLst>
            <pc:docMk/>
            <pc:sldMk cId="3965492459" sldId="302"/>
            <ac:spMk id="5" creationId="{B4C993EB-68B7-2445-B6E2-B788191D687E}"/>
          </ac:spMkLst>
        </pc:spChg>
        <pc:spChg chg="add mod">
          <ac:chgData name="Ermelinda Maria Coelho Mesquita Gerardo" userId="28a031fd-22ae-4274-b6fc-1b57090867b2" providerId="ADAL" clId="{EB5EAE9E-A7D8-3D44-9036-6360B9786700}" dt="2024-01-30T06:26:04.570" v="2483" actId="1076"/>
          <ac:spMkLst>
            <pc:docMk/>
            <pc:sldMk cId="3965492459" sldId="302"/>
            <ac:spMk id="6" creationId="{DE6E204E-8F85-2F4C-82BD-75FBF32DD5D8}"/>
          </ac:spMkLst>
        </pc:spChg>
        <pc:spChg chg="del mod">
          <ac:chgData name="Ermelinda Maria Coelho Mesquita Gerardo" userId="28a031fd-22ae-4274-b6fc-1b57090867b2" providerId="ADAL" clId="{EB5EAE9E-A7D8-3D44-9036-6360B9786700}" dt="2024-01-29T23:27:26.964" v="1357" actId="478"/>
          <ac:spMkLst>
            <pc:docMk/>
            <pc:sldMk cId="3965492459" sldId="302"/>
            <ac:spMk id="36" creationId="{26BE22D0-E892-5148-809D-17694006C58B}"/>
          </ac:spMkLst>
        </pc:spChg>
      </pc:sldChg>
      <pc:sldChg chg="addSp delSp modSp mod modTransition">
        <pc:chgData name="Ermelinda Maria Coelho Mesquita Gerardo" userId="28a031fd-22ae-4274-b6fc-1b57090867b2" providerId="ADAL" clId="{EB5EAE9E-A7D8-3D44-9036-6360B9786700}" dt="2024-01-30T06:57:39.489" v="2541" actId="1076"/>
        <pc:sldMkLst>
          <pc:docMk/>
          <pc:sldMk cId="409811400" sldId="304"/>
        </pc:sldMkLst>
        <pc:spChg chg="del">
          <ac:chgData name="Ermelinda Maria Coelho Mesquita Gerardo" userId="28a031fd-22ae-4274-b6fc-1b57090867b2" providerId="ADAL" clId="{EB5EAE9E-A7D8-3D44-9036-6360B9786700}" dt="2024-01-30T06:54:20.913" v="2514" actId="478"/>
          <ac:spMkLst>
            <pc:docMk/>
            <pc:sldMk cId="409811400" sldId="304"/>
            <ac:spMk id="9" creationId="{61E21F2D-85D3-7F4B-A2D7-3AE6FCC1DE1C}"/>
          </ac:spMkLst>
        </pc:spChg>
        <pc:spChg chg="del mod">
          <ac:chgData name="Ermelinda Maria Coelho Mesquita Gerardo" userId="28a031fd-22ae-4274-b6fc-1b57090867b2" providerId="ADAL" clId="{EB5EAE9E-A7D8-3D44-9036-6360B9786700}" dt="2024-01-30T06:54:20.913" v="2514" actId="478"/>
          <ac:spMkLst>
            <pc:docMk/>
            <pc:sldMk cId="409811400" sldId="304"/>
            <ac:spMk id="10" creationId="{04D5D23A-B612-854E-8B94-8FCFA8C8731D}"/>
          </ac:spMkLst>
        </pc:spChg>
        <pc:spChg chg="del">
          <ac:chgData name="Ermelinda Maria Coelho Mesquita Gerardo" userId="28a031fd-22ae-4274-b6fc-1b57090867b2" providerId="ADAL" clId="{EB5EAE9E-A7D8-3D44-9036-6360B9786700}" dt="2024-01-30T06:54:20.913" v="2514" actId="478"/>
          <ac:spMkLst>
            <pc:docMk/>
            <pc:sldMk cId="409811400" sldId="304"/>
            <ac:spMk id="11" creationId="{F92BD919-3174-BE49-9E20-E2F2AFA00333}"/>
          </ac:spMkLst>
        </pc:spChg>
        <pc:spChg chg="add del mod">
          <ac:chgData name="Ermelinda Maria Coelho Mesquita Gerardo" userId="28a031fd-22ae-4274-b6fc-1b57090867b2" providerId="ADAL" clId="{EB5EAE9E-A7D8-3D44-9036-6360B9786700}" dt="2024-01-29T23:26:29.041" v="1332"/>
          <ac:spMkLst>
            <pc:docMk/>
            <pc:sldMk cId="409811400" sldId="304"/>
            <ac:spMk id="12" creationId="{0D847DBB-F756-D74E-A845-6F18C14DB92D}"/>
          </ac:spMkLst>
        </pc:spChg>
        <pc:spChg chg="del mod">
          <ac:chgData name="Ermelinda Maria Coelho Mesquita Gerardo" userId="28a031fd-22ae-4274-b6fc-1b57090867b2" providerId="ADAL" clId="{EB5EAE9E-A7D8-3D44-9036-6360B9786700}" dt="2024-01-30T06:54:20.913" v="2514" actId="478"/>
          <ac:spMkLst>
            <pc:docMk/>
            <pc:sldMk cId="409811400" sldId="304"/>
            <ac:spMk id="13" creationId="{04D476F1-AF5F-CB49-BDDF-38593B18DBC0}"/>
          </ac:spMkLst>
        </pc:spChg>
        <pc:spChg chg="del">
          <ac:chgData name="Ermelinda Maria Coelho Mesquita Gerardo" userId="28a031fd-22ae-4274-b6fc-1b57090867b2" providerId="ADAL" clId="{EB5EAE9E-A7D8-3D44-9036-6360B9786700}" dt="2024-01-30T06:54:20.913" v="2514" actId="478"/>
          <ac:spMkLst>
            <pc:docMk/>
            <pc:sldMk cId="409811400" sldId="304"/>
            <ac:spMk id="14" creationId="{9460E50B-6AD6-B74F-81E1-4C83119FB056}"/>
          </ac:spMkLst>
        </pc:spChg>
        <pc:spChg chg="del">
          <ac:chgData name="Ermelinda Maria Coelho Mesquita Gerardo" userId="28a031fd-22ae-4274-b6fc-1b57090867b2" providerId="ADAL" clId="{EB5EAE9E-A7D8-3D44-9036-6360B9786700}" dt="2024-01-30T06:54:20.913" v="2514" actId="478"/>
          <ac:spMkLst>
            <pc:docMk/>
            <pc:sldMk cId="409811400" sldId="304"/>
            <ac:spMk id="15" creationId="{0197B1D8-F21B-8540-A197-FAF17F58569C}"/>
          </ac:spMkLst>
        </pc:spChg>
        <pc:spChg chg="del mod">
          <ac:chgData name="Ermelinda Maria Coelho Mesquita Gerardo" userId="28a031fd-22ae-4274-b6fc-1b57090867b2" providerId="ADAL" clId="{EB5EAE9E-A7D8-3D44-9036-6360B9786700}" dt="2024-01-30T06:54:20.913" v="2514" actId="478"/>
          <ac:spMkLst>
            <pc:docMk/>
            <pc:sldMk cId="409811400" sldId="304"/>
            <ac:spMk id="36" creationId="{26BE22D0-E892-5148-809D-17694006C58B}"/>
          </ac:spMkLst>
        </pc:spChg>
        <pc:picChg chg="add del mod">
          <ac:chgData name="Ermelinda Maria Coelho Mesquita Gerardo" userId="28a031fd-22ae-4274-b6fc-1b57090867b2" providerId="ADAL" clId="{EB5EAE9E-A7D8-3D44-9036-6360B9786700}" dt="2024-01-30T06:55:48.927" v="2523" actId="478"/>
          <ac:picMkLst>
            <pc:docMk/>
            <pc:sldMk cId="409811400" sldId="304"/>
            <ac:picMk id="2" creationId="{EC84363E-F396-7740-B11B-F3139A82EBFF}"/>
          </ac:picMkLst>
        </pc:picChg>
        <pc:picChg chg="add del mod">
          <ac:chgData name="Ermelinda Maria Coelho Mesquita Gerardo" userId="28a031fd-22ae-4274-b6fc-1b57090867b2" providerId="ADAL" clId="{EB5EAE9E-A7D8-3D44-9036-6360B9786700}" dt="2024-01-30T06:57:26.718" v="2536"/>
          <ac:picMkLst>
            <pc:docMk/>
            <pc:sldMk cId="409811400" sldId="304"/>
            <ac:picMk id="3" creationId="{85018248-0CB6-7C4B-B471-83A89F665F69}"/>
          </ac:picMkLst>
        </pc:picChg>
        <pc:picChg chg="del">
          <ac:chgData name="Ermelinda Maria Coelho Mesquita Gerardo" userId="28a031fd-22ae-4274-b6fc-1b57090867b2" providerId="ADAL" clId="{EB5EAE9E-A7D8-3D44-9036-6360B9786700}" dt="2024-01-30T06:54:20.913" v="2514" actId="478"/>
          <ac:picMkLst>
            <pc:docMk/>
            <pc:sldMk cId="409811400" sldId="304"/>
            <ac:picMk id="8" creationId="{0DBFA339-F026-1641-A308-774C34AFBCC1}"/>
          </ac:picMkLst>
        </pc:picChg>
        <pc:picChg chg="add mod">
          <ac:chgData name="Ermelinda Maria Coelho Mesquita Gerardo" userId="28a031fd-22ae-4274-b6fc-1b57090867b2" providerId="ADAL" clId="{EB5EAE9E-A7D8-3D44-9036-6360B9786700}" dt="2024-01-30T06:57:39.489" v="2541" actId="1076"/>
          <ac:picMkLst>
            <pc:docMk/>
            <pc:sldMk cId="409811400" sldId="304"/>
            <ac:picMk id="17" creationId="{6EE69742-2ACB-0446-962D-8AC52701B1F3}"/>
          </ac:picMkLst>
        </pc:picChg>
        <pc:picChg chg="add del mod">
          <ac:chgData name="Ermelinda Maria Coelho Mesquita Gerardo" userId="28a031fd-22ae-4274-b6fc-1b57090867b2" providerId="ADAL" clId="{EB5EAE9E-A7D8-3D44-9036-6360B9786700}" dt="2024-01-30T06:57:32.027" v="2540" actId="1076"/>
          <ac:picMkLst>
            <pc:docMk/>
            <pc:sldMk cId="409811400" sldId="304"/>
            <ac:picMk id="1026" creationId="{A5DF96E5-3316-EC49-95A8-FF076A23A8A0}"/>
          </ac:picMkLst>
        </pc:picChg>
        <pc:cxnChg chg="del">
          <ac:chgData name="Ermelinda Maria Coelho Mesquita Gerardo" userId="28a031fd-22ae-4274-b6fc-1b57090867b2" providerId="ADAL" clId="{EB5EAE9E-A7D8-3D44-9036-6360B9786700}" dt="2024-01-30T06:54:20.913" v="2514" actId="478"/>
          <ac:cxnSpMkLst>
            <pc:docMk/>
            <pc:sldMk cId="409811400" sldId="304"/>
            <ac:cxnSpMk id="5" creationId="{34A0EF6F-3041-DE48-AF24-305573404B5F}"/>
          </ac:cxnSpMkLst>
        </pc:cxnChg>
        <pc:cxnChg chg="del">
          <ac:chgData name="Ermelinda Maria Coelho Mesquita Gerardo" userId="28a031fd-22ae-4274-b6fc-1b57090867b2" providerId="ADAL" clId="{EB5EAE9E-A7D8-3D44-9036-6360B9786700}" dt="2024-01-30T06:54:20.913" v="2514" actId="478"/>
          <ac:cxnSpMkLst>
            <pc:docMk/>
            <pc:sldMk cId="409811400" sldId="304"/>
            <ac:cxnSpMk id="16" creationId="{D557DB72-1601-7E4E-9714-A494054957C7}"/>
          </ac:cxnSpMkLst>
        </pc:cxnChg>
      </pc:sldChg>
      <pc:sldChg chg="addSp delSp modSp mod modTransition">
        <pc:chgData name="Ermelinda Maria Coelho Mesquita Gerardo" userId="28a031fd-22ae-4274-b6fc-1b57090867b2" providerId="ADAL" clId="{EB5EAE9E-A7D8-3D44-9036-6360B9786700}" dt="2024-01-30T06:24:46.843" v="2431" actId="20577"/>
        <pc:sldMkLst>
          <pc:docMk/>
          <pc:sldMk cId="3874890698" sldId="305"/>
        </pc:sldMkLst>
        <pc:spChg chg="mod">
          <ac:chgData name="Ermelinda Maria Coelho Mesquita Gerardo" userId="28a031fd-22ae-4274-b6fc-1b57090867b2" providerId="ADAL" clId="{EB5EAE9E-A7D8-3D44-9036-6360B9786700}" dt="2024-01-29T23:26:24.230" v="1330"/>
          <ac:spMkLst>
            <pc:docMk/>
            <pc:sldMk cId="3874890698" sldId="305"/>
            <ac:spMk id="10" creationId="{04D5D23A-B612-854E-8B94-8FCFA8C8731D}"/>
          </ac:spMkLst>
        </pc:spChg>
        <pc:spChg chg="add mod">
          <ac:chgData name="Ermelinda Maria Coelho Mesquita Gerardo" userId="28a031fd-22ae-4274-b6fc-1b57090867b2" providerId="ADAL" clId="{EB5EAE9E-A7D8-3D44-9036-6360B9786700}" dt="2024-01-29T23:27:02.532" v="1338"/>
          <ac:spMkLst>
            <pc:docMk/>
            <pc:sldMk cId="3874890698" sldId="305"/>
            <ac:spMk id="11" creationId="{93426A36-6541-D54C-87DC-2698C1A6C615}"/>
          </ac:spMkLst>
        </pc:spChg>
        <pc:spChg chg="mod">
          <ac:chgData name="Ermelinda Maria Coelho Mesquita Gerardo" userId="28a031fd-22ae-4274-b6fc-1b57090867b2" providerId="ADAL" clId="{EB5EAE9E-A7D8-3D44-9036-6360B9786700}" dt="2024-01-30T06:24:46.843" v="2431" actId="20577"/>
          <ac:spMkLst>
            <pc:docMk/>
            <pc:sldMk cId="3874890698" sldId="305"/>
            <ac:spMk id="15" creationId="{0197B1D8-F21B-8540-A197-FAF17F58569C}"/>
          </ac:spMkLst>
        </pc:spChg>
        <pc:spChg chg="del">
          <ac:chgData name="Ermelinda Maria Coelho Mesquita Gerardo" userId="28a031fd-22ae-4274-b6fc-1b57090867b2" providerId="ADAL" clId="{EB5EAE9E-A7D8-3D44-9036-6360B9786700}" dt="2024-01-29T23:27:02.320" v="1337" actId="478"/>
          <ac:spMkLst>
            <pc:docMk/>
            <pc:sldMk cId="3874890698" sldId="305"/>
            <ac:spMk id="36" creationId="{26BE22D0-E892-5148-809D-17694006C58B}"/>
          </ac:spMkLst>
        </pc:spChg>
      </pc:sldChg>
      <pc:sldChg chg="addSp delSp modSp mod modTransition">
        <pc:chgData name="Ermelinda Maria Coelho Mesquita Gerardo" userId="28a031fd-22ae-4274-b6fc-1b57090867b2" providerId="ADAL" clId="{EB5EAE9E-A7D8-3D44-9036-6360B9786700}" dt="2024-01-29T23:27:05.696" v="1340"/>
        <pc:sldMkLst>
          <pc:docMk/>
          <pc:sldMk cId="3373535735" sldId="306"/>
        </pc:sldMkLst>
        <pc:spChg chg="add mod">
          <ac:chgData name="Ermelinda Maria Coelho Mesquita Gerardo" userId="28a031fd-22ae-4274-b6fc-1b57090867b2" providerId="ADAL" clId="{EB5EAE9E-A7D8-3D44-9036-6360B9786700}" dt="2024-01-29T23:27:05.696" v="1340"/>
          <ac:spMkLst>
            <pc:docMk/>
            <pc:sldMk cId="3373535735" sldId="306"/>
            <ac:spMk id="8" creationId="{8C588A5E-BAC5-A647-A4A6-27740F1B578D}"/>
          </ac:spMkLst>
        </pc:spChg>
        <pc:spChg chg="del">
          <ac:chgData name="Ermelinda Maria Coelho Mesquita Gerardo" userId="28a031fd-22ae-4274-b6fc-1b57090867b2" providerId="ADAL" clId="{EB5EAE9E-A7D8-3D44-9036-6360B9786700}" dt="2024-01-29T23:27:05.425" v="1339" actId="478"/>
          <ac:spMkLst>
            <pc:docMk/>
            <pc:sldMk cId="3373535735" sldId="306"/>
            <ac:spMk id="36" creationId="{26BE22D0-E892-5148-809D-17694006C58B}"/>
          </ac:spMkLst>
        </pc:spChg>
      </pc:sldChg>
      <pc:sldChg chg="del">
        <pc:chgData name="Ermelinda Maria Coelho Mesquita Gerardo" userId="28a031fd-22ae-4274-b6fc-1b57090867b2" providerId="ADAL" clId="{EB5EAE9E-A7D8-3D44-9036-6360B9786700}" dt="2024-01-29T23:31:26.416" v="1485" actId="2696"/>
        <pc:sldMkLst>
          <pc:docMk/>
          <pc:sldMk cId="1466340022" sldId="307"/>
        </pc:sldMkLst>
      </pc:sldChg>
      <pc:sldChg chg="addSp delSp modSp mod ord">
        <pc:chgData name="Ermelinda Maria Coelho Mesquita Gerardo" userId="28a031fd-22ae-4274-b6fc-1b57090867b2" providerId="ADAL" clId="{EB5EAE9E-A7D8-3D44-9036-6360B9786700}" dt="2024-01-29T23:49:37.441" v="1647" actId="20578"/>
        <pc:sldMkLst>
          <pc:docMk/>
          <pc:sldMk cId="2116806956" sldId="308"/>
        </pc:sldMkLst>
        <pc:spChg chg="add mod">
          <ac:chgData name="Ermelinda Maria Coelho Mesquita Gerardo" userId="28a031fd-22ae-4274-b6fc-1b57090867b2" providerId="ADAL" clId="{EB5EAE9E-A7D8-3D44-9036-6360B9786700}" dt="2024-01-29T23:27:36.972" v="1369" actId="20577"/>
          <ac:spMkLst>
            <pc:docMk/>
            <pc:sldMk cId="2116806956" sldId="308"/>
            <ac:spMk id="13" creationId="{C695FEEA-C5C7-8E49-90E1-3A1131EE48C0}"/>
          </ac:spMkLst>
        </pc:spChg>
        <pc:spChg chg="del">
          <ac:chgData name="Ermelinda Maria Coelho Mesquita Gerardo" userId="28a031fd-22ae-4274-b6fc-1b57090867b2" providerId="ADAL" clId="{EB5EAE9E-A7D8-3D44-9036-6360B9786700}" dt="2024-01-29T23:27:30.812" v="1359" actId="478"/>
          <ac:spMkLst>
            <pc:docMk/>
            <pc:sldMk cId="2116806956" sldId="308"/>
            <ac:spMk id="36" creationId="{26BE22D0-E892-5148-809D-17694006C58B}"/>
          </ac:spMkLst>
        </pc:spChg>
      </pc:sldChg>
      <pc:sldChg chg="addSp delSp modSp mod">
        <pc:chgData name="Ermelinda Maria Coelho Mesquita Gerardo" userId="28a031fd-22ae-4274-b6fc-1b57090867b2" providerId="ADAL" clId="{EB5EAE9E-A7D8-3D44-9036-6360B9786700}" dt="2024-01-30T06:31:46.116" v="2512" actId="20577"/>
        <pc:sldMkLst>
          <pc:docMk/>
          <pc:sldMk cId="707250706" sldId="310"/>
        </pc:sldMkLst>
        <pc:spChg chg="mod">
          <ac:chgData name="Ermelinda Maria Coelho Mesquita Gerardo" userId="28a031fd-22ae-4274-b6fc-1b57090867b2" providerId="ADAL" clId="{EB5EAE9E-A7D8-3D44-9036-6360B9786700}" dt="2024-01-29T23:29:36.826" v="1453" actId="1076"/>
          <ac:spMkLst>
            <pc:docMk/>
            <pc:sldMk cId="707250706" sldId="310"/>
            <ac:spMk id="5" creationId="{53E03E0E-561F-8742-A9A5-7494EC94E6DC}"/>
          </ac:spMkLst>
        </pc:spChg>
        <pc:spChg chg="del">
          <ac:chgData name="Ermelinda Maria Coelho Mesquita Gerardo" userId="28a031fd-22ae-4274-b6fc-1b57090867b2" providerId="ADAL" clId="{EB5EAE9E-A7D8-3D44-9036-6360B9786700}" dt="2024-01-29T23:29:34.249" v="1450" actId="478"/>
          <ac:spMkLst>
            <pc:docMk/>
            <pc:sldMk cId="707250706" sldId="310"/>
            <ac:spMk id="6" creationId="{1AFA7597-C840-E14C-A398-2F35B17DC541}"/>
          </ac:spMkLst>
        </pc:spChg>
        <pc:spChg chg="mod">
          <ac:chgData name="Ermelinda Maria Coelho Mesquita Gerardo" userId="28a031fd-22ae-4274-b6fc-1b57090867b2" providerId="ADAL" clId="{EB5EAE9E-A7D8-3D44-9036-6360B9786700}" dt="2024-01-30T06:31:46.116" v="2512" actId="20577"/>
          <ac:spMkLst>
            <pc:docMk/>
            <pc:sldMk cId="707250706" sldId="310"/>
            <ac:spMk id="7" creationId="{3548D2AC-E117-894F-A0DE-C527318F63E3}"/>
          </ac:spMkLst>
        </pc:spChg>
        <pc:spChg chg="add mod">
          <ac:chgData name="Ermelinda Maria Coelho Mesquita Gerardo" userId="28a031fd-22ae-4274-b6fc-1b57090867b2" providerId="ADAL" clId="{EB5EAE9E-A7D8-3D44-9036-6360B9786700}" dt="2024-01-29T23:29:32.292" v="1449" actId="20577"/>
          <ac:spMkLst>
            <pc:docMk/>
            <pc:sldMk cId="707250706" sldId="310"/>
            <ac:spMk id="8" creationId="{19E8452B-2F02-5149-88F8-39397F159CB5}"/>
          </ac:spMkLst>
        </pc:spChg>
        <pc:spChg chg="add mod">
          <ac:chgData name="Ermelinda Maria Coelho Mesquita Gerardo" userId="28a031fd-22ae-4274-b6fc-1b57090867b2" providerId="ADAL" clId="{EB5EAE9E-A7D8-3D44-9036-6360B9786700}" dt="2024-01-29T23:29:41.913" v="1460" actId="20577"/>
          <ac:spMkLst>
            <pc:docMk/>
            <pc:sldMk cId="707250706" sldId="310"/>
            <ac:spMk id="9" creationId="{1F4E2083-C4D0-BE40-B3BF-95D7937B4630}"/>
          </ac:spMkLst>
        </pc:spChg>
        <pc:spChg chg="del">
          <ac:chgData name="Ermelinda Maria Coelho Mesquita Gerardo" userId="28a031fd-22ae-4274-b6fc-1b57090867b2" providerId="ADAL" clId="{EB5EAE9E-A7D8-3D44-9036-6360B9786700}" dt="2024-01-29T23:29:27.981" v="1437" actId="478"/>
          <ac:spMkLst>
            <pc:docMk/>
            <pc:sldMk cId="707250706" sldId="310"/>
            <ac:spMk id="36" creationId="{26BE22D0-E892-5148-809D-17694006C58B}"/>
          </ac:spMkLst>
        </pc:spChg>
      </pc:sldChg>
      <pc:sldChg chg="addSp delSp modSp add mod ord modShow">
        <pc:chgData name="Ermelinda Maria Coelho Mesquita Gerardo" userId="28a031fd-22ae-4274-b6fc-1b57090867b2" providerId="ADAL" clId="{EB5EAE9E-A7D8-3D44-9036-6360B9786700}" dt="2024-01-30T06:29:54.637" v="2498" actId="20577"/>
        <pc:sldMkLst>
          <pc:docMk/>
          <pc:sldMk cId="2163654486" sldId="311"/>
        </pc:sldMkLst>
        <pc:spChg chg="add del mod">
          <ac:chgData name="Ermelinda Maria Coelho Mesquita Gerardo" userId="28a031fd-22ae-4274-b6fc-1b57090867b2" providerId="ADAL" clId="{EB5EAE9E-A7D8-3D44-9036-6360B9786700}" dt="2024-01-29T23:29:20.278" v="1433" actId="478"/>
          <ac:spMkLst>
            <pc:docMk/>
            <pc:sldMk cId="2163654486" sldId="311"/>
            <ac:spMk id="5" creationId="{68A76DB6-0F40-B745-90B6-C610F2151632}"/>
          </ac:spMkLst>
        </pc:spChg>
        <pc:spChg chg="add mod">
          <ac:chgData name="Ermelinda Maria Coelho Mesquita Gerardo" userId="28a031fd-22ae-4274-b6fc-1b57090867b2" providerId="ADAL" clId="{EB5EAE9E-A7D8-3D44-9036-6360B9786700}" dt="2024-01-29T23:29:20.696" v="1434"/>
          <ac:spMkLst>
            <pc:docMk/>
            <pc:sldMk cId="2163654486" sldId="311"/>
            <ac:spMk id="6" creationId="{F7CB6948-5823-1347-A576-E8E9E13155C3}"/>
          </ac:spMkLst>
        </pc:spChg>
        <pc:spChg chg="add mod">
          <ac:chgData name="Ermelinda Maria Coelho Mesquita Gerardo" userId="28a031fd-22ae-4274-b6fc-1b57090867b2" providerId="ADAL" clId="{EB5EAE9E-A7D8-3D44-9036-6360B9786700}" dt="2024-01-30T06:29:54.637" v="2498" actId="20577"/>
          <ac:spMkLst>
            <pc:docMk/>
            <pc:sldMk cId="2163654486" sldId="311"/>
            <ac:spMk id="9" creationId="{5441A5C4-950A-A64D-9CD2-04397B3B8B3D}"/>
          </ac:spMkLst>
        </pc:spChg>
        <pc:spChg chg="del">
          <ac:chgData name="Ermelinda Maria Coelho Mesquita Gerardo" userId="28a031fd-22ae-4274-b6fc-1b57090867b2" providerId="ADAL" clId="{EB5EAE9E-A7D8-3D44-9036-6360B9786700}" dt="2024-01-29T23:28:31.859" v="1401" actId="478"/>
          <ac:spMkLst>
            <pc:docMk/>
            <pc:sldMk cId="2163654486" sldId="311"/>
            <ac:spMk id="36" creationId="{26BE22D0-E892-5148-809D-17694006C58B}"/>
          </ac:spMkLst>
        </pc:spChg>
        <pc:graphicFrameChg chg="add mod modGraphic">
          <ac:chgData name="Ermelinda Maria Coelho Mesquita Gerardo" userId="28a031fd-22ae-4274-b6fc-1b57090867b2" providerId="ADAL" clId="{EB5EAE9E-A7D8-3D44-9036-6360B9786700}" dt="2024-01-29T23:39:30.771" v="1602" actId="20577"/>
          <ac:graphicFrameMkLst>
            <pc:docMk/>
            <pc:sldMk cId="2163654486" sldId="311"/>
            <ac:graphicFrameMk id="7" creationId="{AF8DF2E2-E10E-504D-AF30-4475E1408656}"/>
          </ac:graphicFrameMkLst>
        </pc:graphicFrameChg>
        <pc:picChg chg="add del mod">
          <ac:chgData name="Ermelinda Maria Coelho Mesquita Gerardo" userId="28a031fd-22ae-4274-b6fc-1b57090867b2" providerId="ADAL" clId="{EB5EAE9E-A7D8-3D44-9036-6360B9786700}" dt="2024-01-29T19:45:52.489" v="37" actId="478"/>
          <ac:picMkLst>
            <pc:docMk/>
            <pc:sldMk cId="2163654486" sldId="311"/>
            <ac:picMk id="2" creationId="{A3D69686-7EEB-5F40-9ED2-111BBED3F334}"/>
          </ac:picMkLst>
        </pc:picChg>
        <pc:picChg chg="del">
          <ac:chgData name="Ermelinda Maria Coelho Mesquita Gerardo" userId="28a031fd-22ae-4274-b6fc-1b57090867b2" providerId="ADAL" clId="{EB5EAE9E-A7D8-3D44-9036-6360B9786700}" dt="2024-01-29T19:35:50.316" v="1" actId="478"/>
          <ac:picMkLst>
            <pc:docMk/>
            <pc:sldMk cId="2163654486" sldId="311"/>
            <ac:picMk id="3" creationId="{D548BE93-069B-4445-B943-E823CDEA1C68}"/>
          </ac:picMkLst>
        </pc:picChg>
        <pc:picChg chg="add del mod">
          <ac:chgData name="Ermelinda Maria Coelho Mesquita Gerardo" userId="28a031fd-22ae-4274-b6fc-1b57090867b2" providerId="ADAL" clId="{EB5EAE9E-A7D8-3D44-9036-6360B9786700}" dt="2024-01-29T19:36:40.871" v="6" actId="478"/>
          <ac:picMkLst>
            <pc:docMk/>
            <pc:sldMk cId="2163654486" sldId="311"/>
            <ac:picMk id="4" creationId="{AE09B4FA-136D-3F47-BBA8-513D71F438A6}"/>
          </ac:picMkLst>
        </pc:picChg>
        <pc:picChg chg="add del mod">
          <ac:chgData name="Ermelinda Maria Coelho Mesquita Gerardo" userId="28a031fd-22ae-4274-b6fc-1b57090867b2" providerId="ADAL" clId="{EB5EAE9E-A7D8-3D44-9036-6360B9786700}" dt="2024-01-29T19:36:47.329" v="9" actId="478"/>
          <ac:picMkLst>
            <pc:docMk/>
            <pc:sldMk cId="2163654486" sldId="311"/>
            <ac:picMk id="5" creationId="{0B9777CD-C490-974E-8B19-48063C3E67BA}"/>
          </ac:picMkLst>
        </pc:picChg>
        <pc:picChg chg="add del mod">
          <ac:chgData name="Ermelinda Maria Coelho Mesquita Gerardo" userId="28a031fd-22ae-4274-b6fc-1b57090867b2" providerId="ADAL" clId="{EB5EAE9E-A7D8-3D44-9036-6360B9786700}" dt="2024-01-29T20:20:00.922" v="455" actId="478"/>
          <ac:picMkLst>
            <pc:docMk/>
            <pc:sldMk cId="2163654486" sldId="311"/>
            <ac:picMk id="6" creationId="{1811D10A-4736-9F46-9169-6DF4E44A9C48}"/>
          </ac:picMkLst>
        </pc:picChg>
      </pc:sldChg>
      <pc:sldChg chg="addSp delSp modSp add mod">
        <pc:chgData name="Ermelinda Maria Coelho Mesquita Gerardo" userId="28a031fd-22ae-4274-b6fc-1b57090867b2" providerId="ADAL" clId="{EB5EAE9E-A7D8-3D44-9036-6360B9786700}" dt="2024-01-30T00:07:41.583" v="1850" actId="14100"/>
        <pc:sldMkLst>
          <pc:docMk/>
          <pc:sldMk cId="1185254149" sldId="312"/>
        </pc:sldMkLst>
        <pc:spChg chg="del">
          <ac:chgData name="Ermelinda Maria Coelho Mesquita Gerardo" userId="28a031fd-22ae-4274-b6fc-1b57090867b2" providerId="ADAL" clId="{EB5EAE9E-A7D8-3D44-9036-6360B9786700}" dt="2024-01-29T20:49:09.343" v="926" actId="478"/>
          <ac:spMkLst>
            <pc:docMk/>
            <pc:sldMk cId="1185254149" sldId="312"/>
            <ac:spMk id="9" creationId="{56ED3A75-4E08-3B41-9065-43882246FF0B}"/>
          </ac:spMkLst>
        </pc:spChg>
        <pc:spChg chg="del">
          <ac:chgData name="Ermelinda Maria Coelho Mesquita Gerardo" userId="28a031fd-22ae-4274-b6fc-1b57090867b2" providerId="ADAL" clId="{EB5EAE9E-A7D8-3D44-9036-6360B9786700}" dt="2024-01-29T20:49:09.343" v="926" actId="478"/>
          <ac:spMkLst>
            <pc:docMk/>
            <pc:sldMk cId="1185254149" sldId="312"/>
            <ac:spMk id="10" creationId="{37A566F4-1A0C-C342-8ACB-21F0FE4205F8}"/>
          </ac:spMkLst>
        </pc:spChg>
        <pc:spChg chg="add del mod">
          <ac:chgData name="Ermelinda Maria Coelho Mesquita Gerardo" userId="28a031fd-22ae-4274-b6fc-1b57090867b2" providerId="ADAL" clId="{EB5EAE9E-A7D8-3D44-9036-6360B9786700}" dt="2024-01-29T23:27:44.309" v="1373" actId="478"/>
          <ac:spMkLst>
            <pc:docMk/>
            <pc:sldMk cId="1185254149" sldId="312"/>
            <ac:spMk id="10" creationId="{89623689-8F5B-2C44-BC72-7EA578E20C72}"/>
          </ac:spMkLst>
        </pc:spChg>
        <pc:spChg chg="add del mod">
          <ac:chgData name="Ermelinda Maria Coelho Mesquita Gerardo" userId="28a031fd-22ae-4274-b6fc-1b57090867b2" providerId="ADAL" clId="{EB5EAE9E-A7D8-3D44-9036-6360B9786700}" dt="2024-01-29T23:28:51.662" v="1405" actId="478"/>
          <ac:spMkLst>
            <pc:docMk/>
            <pc:sldMk cId="1185254149" sldId="312"/>
            <ac:spMk id="11" creationId="{9948CDAF-F0D3-4548-82D6-E6B6C3C3EB45}"/>
          </ac:spMkLst>
        </pc:spChg>
        <pc:spChg chg="del">
          <ac:chgData name="Ermelinda Maria Coelho Mesquita Gerardo" userId="28a031fd-22ae-4274-b6fc-1b57090867b2" providerId="ADAL" clId="{EB5EAE9E-A7D8-3D44-9036-6360B9786700}" dt="2024-01-29T20:49:09.343" v="926" actId="478"/>
          <ac:spMkLst>
            <pc:docMk/>
            <pc:sldMk cId="1185254149" sldId="312"/>
            <ac:spMk id="11" creationId="{BAF26EBD-DA15-0144-8E16-03012670E1B7}"/>
          </ac:spMkLst>
        </pc:spChg>
        <pc:spChg chg="add mod">
          <ac:chgData name="Ermelinda Maria Coelho Mesquita Gerardo" userId="28a031fd-22ae-4274-b6fc-1b57090867b2" providerId="ADAL" clId="{EB5EAE9E-A7D8-3D44-9036-6360B9786700}" dt="2024-01-29T23:28:54.871" v="1414" actId="20577"/>
          <ac:spMkLst>
            <pc:docMk/>
            <pc:sldMk cId="1185254149" sldId="312"/>
            <ac:spMk id="12" creationId="{8001D174-CA9E-A341-A7B0-1DE8391527A9}"/>
          </ac:spMkLst>
        </pc:spChg>
        <pc:spChg chg="del">
          <ac:chgData name="Ermelinda Maria Coelho Mesquita Gerardo" userId="28a031fd-22ae-4274-b6fc-1b57090867b2" providerId="ADAL" clId="{EB5EAE9E-A7D8-3D44-9036-6360B9786700}" dt="2024-01-29T20:49:09.343" v="926" actId="478"/>
          <ac:spMkLst>
            <pc:docMk/>
            <pc:sldMk cId="1185254149" sldId="312"/>
            <ac:spMk id="12" creationId="{B3B702C8-2066-004E-AC64-2D34DA8F3383}"/>
          </ac:spMkLst>
        </pc:spChg>
        <pc:spChg chg="add mod">
          <ac:chgData name="Ermelinda Maria Coelho Mesquita Gerardo" userId="28a031fd-22ae-4274-b6fc-1b57090867b2" providerId="ADAL" clId="{EB5EAE9E-A7D8-3D44-9036-6360B9786700}" dt="2024-01-30T00:07:41.583" v="1850" actId="14100"/>
          <ac:spMkLst>
            <pc:docMk/>
            <pc:sldMk cId="1185254149" sldId="312"/>
            <ac:spMk id="13" creationId="{41165C8A-58B3-4C47-8D19-AC4BC949A9A9}"/>
          </ac:spMkLst>
        </pc:spChg>
        <pc:spChg chg="add mod">
          <ac:chgData name="Ermelinda Maria Coelho Mesquita Gerardo" userId="28a031fd-22ae-4274-b6fc-1b57090867b2" providerId="ADAL" clId="{EB5EAE9E-A7D8-3D44-9036-6360B9786700}" dt="2024-01-29T20:51:14.071" v="982" actId="1076"/>
          <ac:spMkLst>
            <pc:docMk/>
            <pc:sldMk cId="1185254149" sldId="312"/>
            <ac:spMk id="14" creationId="{C63F7045-7B43-C141-8732-12B4E35A41FC}"/>
          </ac:spMkLst>
        </pc:spChg>
        <pc:spChg chg="del">
          <ac:chgData name="Ermelinda Maria Coelho Mesquita Gerardo" userId="28a031fd-22ae-4274-b6fc-1b57090867b2" providerId="ADAL" clId="{EB5EAE9E-A7D8-3D44-9036-6360B9786700}" dt="2024-01-29T20:49:09.343" v="926" actId="478"/>
          <ac:spMkLst>
            <pc:docMk/>
            <pc:sldMk cId="1185254149" sldId="312"/>
            <ac:spMk id="15" creationId="{85D520A8-6CF4-8A45-B7ED-C2C190D81BD8}"/>
          </ac:spMkLst>
        </pc:spChg>
        <pc:spChg chg="add mod">
          <ac:chgData name="Ermelinda Maria Coelho Mesquita Gerardo" userId="28a031fd-22ae-4274-b6fc-1b57090867b2" providerId="ADAL" clId="{EB5EAE9E-A7D8-3D44-9036-6360B9786700}" dt="2024-01-29T20:50:44.205" v="980" actId="1076"/>
          <ac:spMkLst>
            <pc:docMk/>
            <pc:sldMk cId="1185254149" sldId="312"/>
            <ac:spMk id="16" creationId="{15D3A0B5-9D80-384E-A702-221A470A8124}"/>
          </ac:spMkLst>
        </pc:spChg>
        <pc:spChg chg="add del mod">
          <ac:chgData name="Ermelinda Maria Coelho Mesquita Gerardo" userId="28a031fd-22ae-4274-b6fc-1b57090867b2" providerId="ADAL" clId="{EB5EAE9E-A7D8-3D44-9036-6360B9786700}" dt="2024-01-29T20:50:40.449" v="979"/>
          <ac:spMkLst>
            <pc:docMk/>
            <pc:sldMk cId="1185254149" sldId="312"/>
            <ac:spMk id="17" creationId="{A959F468-958B-4842-AC3F-BFE0AD183AE8}"/>
          </ac:spMkLst>
        </pc:spChg>
        <pc:spChg chg="add mod">
          <ac:chgData name="Ermelinda Maria Coelho Mesquita Gerardo" userId="28a031fd-22ae-4274-b6fc-1b57090867b2" providerId="ADAL" clId="{EB5EAE9E-A7D8-3D44-9036-6360B9786700}" dt="2024-01-29T20:54:22.089" v="1168" actId="1076"/>
          <ac:spMkLst>
            <pc:docMk/>
            <pc:sldMk cId="1185254149" sldId="312"/>
            <ac:spMk id="18" creationId="{3394AB28-B204-3141-8E7F-2FC1D8AA5CCA}"/>
          </ac:spMkLst>
        </pc:spChg>
        <pc:spChg chg="add mod">
          <ac:chgData name="Ermelinda Maria Coelho Mesquita Gerardo" userId="28a031fd-22ae-4274-b6fc-1b57090867b2" providerId="ADAL" clId="{EB5EAE9E-A7D8-3D44-9036-6360B9786700}" dt="2024-01-29T20:55:14.292" v="1214" actId="113"/>
          <ac:spMkLst>
            <pc:docMk/>
            <pc:sldMk cId="1185254149" sldId="312"/>
            <ac:spMk id="19" creationId="{3740E4D4-CAB9-FA4B-84D1-96838AE79C9F}"/>
          </ac:spMkLst>
        </pc:spChg>
        <pc:spChg chg="add mod">
          <ac:chgData name="Ermelinda Maria Coelho Mesquita Gerardo" userId="28a031fd-22ae-4274-b6fc-1b57090867b2" providerId="ADAL" clId="{EB5EAE9E-A7D8-3D44-9036-6360B9786700}" dt="2024-01-29T20:54:38.055" v="1174" actId="1076"/>
          <ac:spMkLst>
            <pc:docMk/>
            <pc:sldMk cId="1185254149" sldId="312"/>
            <ac:spMk id="20" creationId="{B33D98D6-A77F-1A40-B793-DED87D895B86}"/>
          </ac:spMkLst>
        </pc:spChg>
        <pc:spChg chg="add mod">
          <ac:chgData name="Ermelinda Maria Coelho Mesquita Gerardo" userId="28a031fd-22ae-4274-b6fc-1b57090867b2" providerId="ADAL" clId="{EB5EAE9E-A7D8-3D44-9036-6360B9786700}" dt="2024-01-29T20:55:16.884" v="1215" actId="113"/>
          <ac:spMkLst>
            <pc:docMk/>
            <pc:sldMk cId="1185254149" sldId="312"/>
            <ac:spMk id="21" creationId="{178F7894-D659-B546-8B7D-DA30F3A0D6BF}"/>
          </ac:spMkLst>
        </pc:spChg>
        <pc:spChg chg="del">
          <ac:chgData name="Ermelinda Maria Coelho Mesquita Gerardo" userId="28a031fd-22ae-4274-b6fc-1b57090867b2" providerId="ADAL" clId="{EB5EAE9E-A7D8-3D44-9036-6360B9786700}" dt="2024-01-29T23:27:42.124" v="1370" actId="478"/>
          <ac:spMkLst>
            <pc:docMk/>
            <pc:sldMk cId="1185254149" sldId="312"/>
            <ac:spMk id="36" creationId="{26BE22D0-E892-5148-809D-17694006C58B}"/>
          </ac:spMkLst>
        </pc:spChg>
        <pc:picChg chg="del">
          <ac:chgData name="Ermelinda Maria Coelho Mesquita Gerardo" userId="28a031fd-22ae-4274-b6fc-1b57090867b2" providerId="ADAL" clId="{EB5EAE9E-A7D8-3D44-9036-6360B9786700}" dt="2024-01-29T20:49:09.343" v="926" actId="478"/>
          <ac:picMkLst>
            <pc:docMk/>
            <pc:sldMk cId="1185254149" sldId="312"/>
            <ac:picMk id="12290" creationId="{D96E8882-4BBD-7843-B275-3FDC08336A67}"/>
          </ac:picMkLst>
        </pc:picChg>
      </pc:sldChg>
      <pc:sldChg chg="delSp add mod ord">
        <pc:chgData name="Ermelinda Maria Coelho Mesquita Gerardo" userId="28a031fd-22ae-4274-b6fc-1b57090867b2" providerId="ADAL" clId="{EB5EAE9E-A7D8-3D44-9036-6360B9786700}" dt="2024-01-29T23:50:03.558" v="1650" actId="20578"/>
        <pc:sldMkLst>
          <pc:docMk/>
          <pc:sldMk cId="1718325710" sldId="313"/>
        </pc:sldMkLst>
        <pc:spChg chg="del">
          <ac:chgData name="Ermelinda Maria Coelho Mesquita Gerardo" userId="28a031fd-22ae-4274-b6fc-1b57090867b2" providerId="ADAL" clId="{EB5EAE9E-A7D8-3D44-9036-6360B9786700}" dt="2024-01-29T23:50:02.045" v="1649" actId="478"/>
          <ac:spMkLst>
            <pc:docMk/>
            <pc:sldMk cId="1718325710" sldId="313"/>
            <ac:spMk id="14" creationId="{9460E50B-6AD6-B74F-81E1-4C83119FB056}"/>
          </ac:spMkLst>
        </pc:spChg>
        <pc:spChg chg="del">
          <ac:chgData name="Ermelinda Maria Coelho Mesquita Gerardo" userId="28a031fd-22ae-4274-b6fc-1b57090867b2" providerId="ADAL" clId="{EB5EAE9E-A7D8-3D44-9036-6360B9786700}" dt="2024-01-29T23:50:02.045" v="1649" actId="478"/>
          <ac:spMkLst>
            <pc:docMk/>
            <pc:sldMk cId="1718325710" sldId="313"/>
            <ac:spMk id="15" creationId="{B2F2E427-2C0F-AD45-B247-356004B4E4BC}"/>
          </ac:spMkLst>
        </pc:spChg>
        <pc:spChg chg="del">
          <ac:chgData name="Ermelinda Maria Coelho Mesquita Gerardo" userId="28a031fd-22ae-4274-b6fc-1b57090867b2" providerId="ADAL" clId="{EB5EAE9E-A7D8-3D44-9036-6360B9786700}" dt="2024-01-29T23:50:02.045" v="1649" actId="478"/>
          <ac:spMkLst>
            <pc:docMk/>
            <pc:sldMk cId="1718325710" sldId="313"/>
            <ac:spMk id="16" creationId="{9FE976E6-9B15-994C-874D-9C4ABF093062}"/>
          </ac:spMkLst>
        </pc:spChg>
      </pc:sldChg>
      <pc:sldChg chg="modSp add del mod">
        <pc:chgData name="Ermelinda Maria Coelho Mesquita Gerardo" userId="28a031fd-22ae-4274-b6fc-1b57090867b2" providerId="ADAL" clId="{EB5EAE9E-A7D8-3D44-9036-6360B9786700}" dt="2024-01-29T23:45:01.107" v="1646" actId="2696"/>
        <pc:sldMkLst>
          <pc:docMk/>
          <pc:sldMk cId="3585302795" sldId="313"/>
        </pc:sldMkLst>
        <pc:spChg chg="mod">
          <ac:chgData name="Ermelinda Maria Coelho Mesquita Gerardo" userId="28a031fd-22ae-4274-b6fc-1b57090867b2" providerId="ADAL" clId="{EB5EAE9E-A7D8-3D44-9036-6360B9786700}" dt="2024-01-29T23:44:36.156" v="1638" actId="1076"/>
          <ac:spMkLst>
            <pc:docMk/>
            <pc:sldMk cId="3585302795" sldId="313"/>
            <ac:spMk id="5" creationId="{55AA6A44-1A6E-4C47-BE39-254753BB2F3E}"/>
          </ac:spMkLst>
        </pc:spChg>
        <pc:graphicFrameChg chg="mod modGraphic">
          <ac:chgData name="Ermelinda Maria Coelho Mesquita Gerardo" userId="28a031fd-22ae-4274-b6fc-1b57090867b2" providerId="ADAL" clId="{EB5EAE9E-A7D8-3D44-9036-6360B9786700}" dt="2024-01-29T23:44:46.481" v="1643" actId="14734"/>
          <ac:graphicFrameMkLst>
            <pc:docMk/>
            <pc:sldMk cId="3585302795" sldId="313"/>
            <ac:graphicFrameMk id="9" creationId="{E801B2C1-CCF5-5444-A4BC-AEBC9BF2C267}"/>
          </ac:graphicFrameMkLst>
        </pc:graphicFrameChg>
      </pc:sldChg>
      <pc:sldChg chg="add del">
        <pc:chgData name="Ermelinda Maria Coelho Mesquita Gerardo" userId="28a031fd-22ae-4274-b6fc-1b57090867b2" providerId="ADAL" clId="{EB5EAE9E-A7D8-3D44-9036-6360B9786700}" dt="2024-01-29T23:44:59.580" v="1645" actId="2696"/>
        <pc:sldMkLst>
          <pc:docMk/>
          <pc:sldMk cId="157652799" sldId="314"/>
        </pc:sldMkLst>
      </pc:sldChg>
      <pc:sldChg chg="addSp delSp modSp add mod modTransition">
        <pc:chgData name="Ermelinda Maria Coelho Mesquita Gerardo" userId="28a031fd-22ae-4274-b6fc-1b57090867b2" providerId="ADAL" clId="{EB5EAE9E-A7D8-3D44-9036-6360B9786700}" dt="2024-01-29T23:50:56.585" v="1667"/>
        <pc:sldMkLst>
          <pc:docMk/>
          <pc:sldMk cId="3955214248" sldId="314"/>
        </pc:sldMkLst>
        <pc:spChg chg="add mod">
          <ac:chgData name="Ermelinda Maria Coelho Mesquita Gerardo" userId="28a031fd-22ae-4274-b6fc-1b57090867b2" providerId="ADAL" clId="{EB5EAE9E-A7D8-3D44-9036-6360B9786700}" dt="2024-01-29T23:50:43.725" v="1666" actId="1076"/>
          <ac:spMkLst>
            <pc:docMk/>
            <pc:sldMk cId="3955214248" sldId="314"/>
            <ac:spMk id="8" creationId="{98D07BEF-2B84-1242-97F1-324F6660333A}"/>
          </ac:spMkLst>
        </pc:spChg>
        <pc:spChg chg="del">
          <ac:chgData name="Ermelinda Maria Coelho Mesquita Gerardo" userId="28a031fd-22ae-4274-b6fc-1b57090867b2" providerId="ADAL" clId="{EB5EAE9E-A7D8-3D44-9036-6360B9786700}" dt="2024-01-29T23:50:24.546" v="1654" actId="478"/>
          <ac:spMkLst>
            <pc:docMk/>
            <pc:sldMk cId="3955214248" sldId="314"/>
            <ac:spMk id="14" creationId="{9460E50B-6AD6-B74F-81E1-4C83119FB056}"/>
          </ac:spMkLst>
        </pc:spChg>
      </pc:sldChg>
      <pc:sldChg chg="add modTransition">
        <pc:chgData name="Ermelinda Maria Coelho Mesquita Gerardo" userId="28a031fd-22ae-4274-b6fc-1b57090867b2" providerId="ADAL" clId="{EB5EAE9E-A7D8-3D44-9036-6360B9786700}" dt="2024-01-30T06:24:55.303" v="2432"/>
        <pc:sldMkLst>
          <pc:docMk/>
          <pc:sldMk cId="3249359372" sldId="315"/>
        </pc:sldMkLst>
      </pc:sldChg>
      <pc:sldChg chg="addSp modSp add mod modTransition">
        <pc:chgData name="Ermelinda Maria Coelho Mesquita Gerardo" userId="28a031fd-22ae-4274-b6fc-1b57090867b2" providerId="ADAL" clId="{EB5EAE9E-A7D8-3D44-9036-6360B9786700}" dt="2024-01-30T06:25:19.128" v="2436" actId="114"/>
        <pc:sldMkLst>
          <pc:docMk/>
          <pc:sldMk cId="1630249366" sldId="316"/>
        </pc:sldMkLst>
        <pc:spChg chg="add mod">
          <ac:chgData name="Ermelinda Maria Coelho Mesquita Gerardo" userId="28a031fd-22ae-4274-b6fc-1b57090867b2" providerId="ADAL" clId="{EB5EAE9E-A7D8-3D44-9036-6360B9786700}" dt="2024-01-29T23:51:13.433" v="1670" actId="1076"/>
          <ac:spMkLst>
            <pc:docMk/>
            <pc:sldMk cId="1630249366" sldId="316"/>
            <ac:spMk id="8" creationId="{6F06F707-8E3E-684A-96C0-1B1EBB537A03}"/>
          </ac:spMkLst>
        </pc:spChg>
        <pc:spChg chg="mod">
          <ac:chgData name="Ermelinda Maria Coelho Mesquita Gerardo" userId="28a031fd-22ae-4274-b6fc-1b57090867b2" providerId="ADAL" clId="{EB5EAE9E-A7D8-3D44-9036-6360B9786700}" dt="2024-01-30T06:25:19.128" v="2436" actId="114"/>
          <ac:spMkLst>
            <pc:docMk/>
            <pc:sldMk cId="1630249366" sldId="316"/>
            <ac:spMk id="15" creationId="{B2F2E427-2C0F-AD45-B247-356004B4E4BC}"/>
          </ac:spMkLst>
        </pc:spChg>
      </pc:sldChg>
      <pc:sldChg chg="addSp delSp modSp add mod">
        <pc:chgData name="Ermelinda Maria Coelho Mesquita Gerardo" userId="28a031fd-22ae-4274-b6fc-1b57090867b2" providerId="ADAL" clId="{EB5EAE9E-A7D8-3D44-9036-6360B9786700}" dt="2024-01-30T06:30:59.754" v="2509" actId="20577"/>
        <pc:sldMkLst>
          <pc:docMk/>
          <pc:sldMk cId="3192344900" sldId="317"/>
        </pc:sldMkLst>
        <pc:spChg chg="mod">
          <ac:chgData name="Ermelinda Maria Coelho Mesquita Gerardo" userId="28a031fd-22ae-4274-b6fc-1b57090867b2" providerId="ADAL" clId="{EB5EAE9E-A7D8-3D44-9036-6360B9786700}" dt="2024-01-30T06:30:59.754" v="2509" actId="20577"/>
          <ac:spMkLst>
            <pc:docMk/>
            <pc:sldMk cId="3192344900" sldId="317"/>
            <ac:spMk id="6" creationId="{E34A8BBC-7CA4-E24E-B2B0-F20ECD2F969E}"/>
          </ac:spMkLst>
        </pc:spChg>
        <pc:graphicFrameChg chg="add del mod modGraphic">
          <ac:chgData name="Ermelinda Maria Coelho Mesquita Gerardo" userId="28a031fd-22ae-4274-b6fc-1b57090867b2" providerId="ADAL" clId="{EB5EAE9E-A7D8-3D44-9036-6360B9786700}" dt="2024-01-30T06:30:22.331" v="2502" actId="21"/>
          <ac:graphicFrameMkLst>
            <pc:docMk/>
            <pc:sldMk cId="3192344900" sldId="317"/>
            <ac:graphicFrameMk id="2" creationId="{E4B7CE9E-0AE5-DC4D-9004-B67F0F9955EF}"/>
          </ac:graphicFrameMkLst>
        </pc:graphicFrameChg>
        <pc:graphicFrameChg chg="add mod modGraphic">
          <ac:chgData name="Ermelinda Maria Coelho Mesquita Gerardo" userId="28a031fd-22ae-4274-b6fc-1b57090867b2" providerId="ADAL" clId="{EB5EAE9E-A7D8-3D44-9036-6360B9786700}" dt="2024-01-30T06:30:53.547" v="2508" actId="2062"/>
          <ac:graphicFrameMkLst>
            <pc:docMk/>
            <pc:sldMk cId="3192344900" sldId="317"/>
            <ac:graphicFrameMk id="7" creationId="{D4036368-EA0F-1D4A-8925-9E117AB6C8A2}"/>
          </ac:graphicFrameMkLst>
        </pc:graphicFrameChg>
        <pc:graphicFrameChg chg="del">
          <ac:chgData name="Ermelinda Maria Coelho Mesquita Gerardo" userId="28a031fd-22ae-4274-b6fc-1b57090867b2" providerId="ADAL" clId="{EB5EAE9E-A7D8-3D44-9036-6360B9786700}" dt="2024-01-30T00:18:00.860" v="1906" actId="478"/>
          <ac:graphicFrameMkLst>
            <pc:docMk/>
            <pc:sldMk cId="3192344900" sldId="317"/>
            <ac:graphicFrameMk id="9" creationId="{E801B2C1-CCF5-5444-A4BC-AEBC9BF2C267}"/>
          </ac:graphicFrameMkLst>
        </pc:graphicFrameChg>
      </pc:sldChg>
      <pc:sldChg chg="add">
        <pc:chgData name="Ermelinda Maria Coelho Mesquita Gerardo" userId="28a031fd-22ae-4274-b6fc-1b57090867b2" providerId="ADAL" clId="{EB5EAE9E-A7D8-3D44-9036-6360B9786700}" dt="2024-01-30T06:54:18.539" v="2513" actId="2890"/>
        <pc:sldMkLst>
          <pc:docMk/>
          <pc:sldMk cId="2771216268" sldId="31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94D11-01F1-BF49-8397-9931C8BCE56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GB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E0F94-F17D-DA43-90B0-9446E0375F3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71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53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10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71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05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462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42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914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550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9934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16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066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1C0BB-DC71-4713-A787-95011EDB8CA8}" type="datetimeFigureOut">
              <a:rPr lang="pt-PT" smtClean="0"/>
              <a:t>30/01/24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16595-07AD-4646-803E-1CCE41789BE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06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1B0E55EA-A621-44F8-87FB-A9F7FA57558D}"/>
              </a:ext>
            </a:extLst>
          </p:cNvPr>
          <p:cNvSpPr txBox="1">
            <a:spLocks/>
          </p:cNvSpPr>
          <p:nvPr/>
        </p:nvSpPr>
        <p:spPr>
          <a:xfrm>
            <a:off x="939961" y="3285123"/>
            <a:ext cx="7660386" cy="2090269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800" b="1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ARC-HBR SCORE PREDICTS BETTER THAN HAS-BLED THE RISK OF MAJOR BLEEDING IN PATIENTS WITH ATRIAL FIBRILLATION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FA4C6B1-98AB-4173-B7E7-E2B091F3628D}"/>
              </a:ext>
            </a:extLst>
          </p:cNvPr>
          <p:cNvSpPr/>
          <p:nvPr/>
        </p:nvSpPr>
        <p:spPr>
          <a:xfrm flipV="1">
            <a:off x="939961" y="5290669"/>
            <a:ext cx="1729409" cy="8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600">
              <a:solidFill>
                <a:srgbClr val="49A6AB"/>
              </a:solidFill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997E034-1C8F-FE42-88BA-FC5348534A0E}"/>
              </a:ext>
            </a:extLst>
          </p:cNvPr>
          <p:cNvSpPr txBox="1"/>
          <p:nvPr/>
        </p:nvSpPr>
        <p:spPr>
          <a:xfrm>
            <a:off x="856833" y="5458498"/>
            <a:ext cx="766038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PT" sz="1100" u="sng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Filipa Gerardo</a:t>
            </a:r>
            <a:r>
              <a:rPr lang="pt-PT" sz="1100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; Mariana Passos; Aurora Monteiro; Daniel Faria; Inês Miranda; Inês Fialho; Carolina Mateus; Marco </a:t>
            </a:r>
            <a:r>
              <a:rPr lang="pt-PT" sz="1100" u="none" strike="noStrike" dirty="0" err="1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Beringuilho</a:t>
            </a:r>
            <a:r>
              <a:rPr lang="pt-PT" sz="1100" u="none" strike="noStrike" dirty="0">
                <a:solidFill>
                  <a:schemeClr val="bg1"/>
                </a:solidFill>
                <a:effectLst/>
                <a:latin typeface="Bahnschrift SemiCondensed" panose="020B0502040204020203" pitchFamily="34" charset="0"/>
              </a:rPr>
              <a:t>; Joana Lima Lopes; João Augusto</a:t>
            </a:r>
          </a:p>
          <a:p>
            <a:pPr algn="l"/>
            <a:r>
              <a:rPr lang="en-GB" sz="11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Hospital Professor </a:t>
            </a:r>
            <a:r>
              <a:rPr lang="en-GB" sz="11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Doutor</a:t>
            </a:r>
            <a:r>
              <a:rPr lang="en-GB" sz="11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 Fernando Fonseca, </a:t>
            </a:r>
            <a:r>
              <a:rPr lang="en-GB" sz="1100" dirty="0" err="1">
                <a:solidFill>
                  <a:schemeClr val="bg1"/>
                </a:solidFill>
                <a:latin typeface="Bahnschrift SemiCondensed" panose="020B0502040204020203" pitchFamily="34" charset="0"/>
              </a:rPr>
              <a:t>Amadora</a:t>
            </a:r>
            <a:r>
              <a:rPr lang="en-GB" sz="11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, Portugal  </a:t>
            </a:r>
            <a:endParaRPr lang="pt-PT" sz="1100" u="none" strike="noStrike" dirty="0">
              <a:solidFill>
                <a:schemeClr val="bg1"/>
              </a:solidFill>
              <a:effectLst/>
              <a:latin typeface="Bahnschrift SemiCondensed" panose="020B0502040204020203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9137C5D-6086-5A44-B43E-B58AB0D26B81}"/>
              </a:ext>
            </a:extLst>
          </p:cNvPr>
          <p:cNvSpPr txBox="1"/>
          <p:nvPr/>
        </p:nvSpPr>
        <p:spPr>
          <a:xfrm>
            <a:off x="9517139" y="4050928"/>
            <a:ext cx="1855711" cy="196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800" b="1" dirty="0">
                <a:effectLst/>
                <a:latin typeface="Bahnschrift SemiCondensed" panose="020B0502040204020203" pitchFamily="34" charset="0"/>
                <a:ea typeface="Times New Roman" panose="02020603050405020304" pitchFamily="18" charset="0"/>
              </a:rPr>
              <a:t>Prémi</a:t>
            </a:r>
            <a:r>
              <a:rPr lang="pt-PT" sz="2800" b="1" dirty="0">
                <a:latin typeface="Bahnschrift SemiCondensed" panose="020B0502040204020203" pitchFamily="34" charset="0"/>
                <a:ea typeface="Times New Roman" panose="02020603050405020304" pitchFamily="18" charset="0"/>
              </a:rPr>
              <a:t>o Científico</a:t>
            </a:r>
          </a:p>
          <a:p>
            <a:pPr algn="ctr">
              <a:lnSpc>
                <a:spcPct val="150000"/>
              </a:lnSpc>
            </a:pPr>
            <a:r>
              <a:rPr lang="pt-PT" sz="2800" b="1" dirty="0">
                <a:effectLst/>
                <a:latin typeface="Bahnschrift SemiCondensed" panose="020B0502040204020203" pitchFamily="34" charset="0"/>
                <a:ea typeface="Times New Roman" panose="02020603050405020304" pitchFamily="18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25476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91"/>
    </mc:Choice>
    <mc:Fallback xmlns="">
      <p:transition spd="slow" advTm="969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ta para Baixo 15">
            <a:extLst>
              <a:ext uri="{FF2B5EF4-FFF2-40B4-BE49-F238E27FC236}">
                <a16:creationId xmlns:a16="http://schemas.microsoft.com/office/drawing/2014/main" id="{9FE976E6-9B15-994C-874D-9C4ABF093062}"/>
              </a:ext>
            </a:extLst>
          </p:cNvPr>
          <p:cNvSpPr/>
          <p:nvPr/>
        </p:nvSpPr>
        <p:spPr>
          <a:xfrm>
            <a:off x="5932365" y="3037479"/>
            <a:ext cx="327269" cy="160094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460E50B-6AD6-B74F-81E1-4C83119FB056}"/>
              </a:ext>
            </a:extLst>
          </p:cNvPr>
          <p:cNvSpPr txBox="1"/>
          <p:nvPr/>
        </p:nvSpPr>
        <p:spPr>
          <a:xfrm>
            <a:off x="1249038" y="4343709"/>
            <a:ext cx="10328474" cy="2188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endParaRPr lang="pt-PT" sz="1400" dirty="0">
              <a:latin typeface="Helvetica Light" panose="020B0403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A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iniciativa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do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consórcio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de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pesquisa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académico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para o alto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risco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hemorrágico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(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Academic Research Consortium for High Bleeding Risk - ARC-HBR)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tenta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identificar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doentes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com alto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risco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hemorágico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submetidos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a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angioplastia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primária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</a:p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Foram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definidos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20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critérios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clínicos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major e minor por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consenso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e o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doente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é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considerado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com alto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risco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hemorrágico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se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tiver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pelo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menos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1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critério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major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ou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1 minor. </a:t>
            </a:r>
            <a:endParaRPr lang="pt-PT" sz="1400" dirty="0">
              <a:effectLst/>
              <a:latin typeface="Helvetica Light" panose="020B0403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17B0F8C-472C-FC47-80CA-362B5E55BFF5}"/>
              </a:ext>
            </a:extLst>
          </p:cNvPr>
          <p:cNvSpPr txBox="1"/>
          <p:nvPr/>
        </p:nvSpPr>
        <p:spPr>
          <a:xfrm>
            <a:off x="1360200" y="1207626"/>
            <a:ext cx="9798868" cy="1324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Perceber numa população do mundo real qual a validade dos scores mais utilizados na prática clínica.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2F2E427-2C0F-AD45-B247-356004B4E4BC}"/>
              </a:ext>
            </a:extLst>
          </p:cNvPr>
          <p:cNvSpPr txBox="1"/>
          <p:nvPr/>
        </p:nvSpPr>
        <p:spPr>
          <a:xfrm>
            <a:off x="1360200" y="2710875"/>
            <a:ext cx="9798868" cy="7700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Encontrar um score adaptado à prática clínica e com validade na população do HFF</a:t>
            </a:r>
          </a:p>
        </p:txBody>
      </p:sp>
      <p:sp>
        <p:nvSpPr>
          <p:cNvPr id="7" name="Marcador de Posição do Texto 9">
            <a:extLst>
              <a:ext uri="{FF2B5EF4-FFF2-40B4-BE49-F238E27FC236}">
                <a16:creationId xmlns:a16="http://schemas.microsoft.com/office/drawing/2014/main" id="{0A30BFBE-049B-B84C-BC48-D166E5A968D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Objetivo</a:t>
            </a:r>
          </a:p>
        </p:txBody>
      </p:sp>
      <p:sp>
        <p:nvSpPr>
          <p:cNvPr id="8" name="Seta para Baixo 7">
            <a:extLst>
              <a:ext uri="{FF2B5EF4-FFF2-40B4-BE49-F238E27FC236}">
                <a16:creationId xmlns:a16="http://schemas.microsoft.com/office/drawing/2014/main" id="{6F06F707-8E3E-684A-96C0-1B1EBB537A03}"/>
              </a:ext>
            </a:extLst>
          </p:cNvPr>
          <p:cNvSpPr/>
          <p:nvPr/>
        </p:nvSpPr>
        <p:spPr>
          <a:xfrm>
            <a:off x="5932364" y="6237393"/>
            <a:ext cx="327269" cy="160094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</p:spTree>
    <p:extLst>
      <p:ext uri="{BB962C8B-B14F-4D97-AF65-F5344CB8AC3E}">
        <p14:creationId xmlns:p14="http://schemas.microsoft.com/office/powerpoint/2010/main" val="163024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4318"/>
    </mc:Choice>
    <mc:Fallback xmlns="">
      <p:transition advTm="7431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For the FITs | Antiplatelet Therapy For High Bleeding Risk Patients  Undergoing PCI - American College of Cardiology">
            <a:extLst>
              <a:ext uri="{FF2B5EF4-FFF2-40B4-BE49-F238E27FC236}">
                <a16:creationId xmlns:a16="http://schemas.microsoft.com/office/drawing/2014/main" id="{324A0BC4-976C-4A4B-B9AC-70A1A8A82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233" y="0"/>
            <a:ext cx="6583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Posição do Texto 9">
            <a:extLst>
              <a:ext uri="{FF2B5EF4-FFF2-40B4-BE49-F238E27FC236}">
                <a16:creationId xmlns:a16="http://schemas.microsoft.com/office/drawing/2014/main" id="{593C64C0-450C-F049-88D9-43DE335CA7B5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Objetivo</a:t>
            </a:r>
          </a:p>
        </p:txBody>
      </p:sp>
      <p:sp>
        <p:nvSpPr>
          <p:cNvPr id="5" name="Seta para Baixo 4">
            <a:extLst>
              <a:ext uri="{FF2B5EF4-FFF2-40B4-BE49-F238E27FC236}">
                <a16:creationId xmlns:a16="http://schemas.microsoft.com/office/drawing/2014/main" id="{EF5639C1-AC2D-1C46-B75A-A0EDF4D906AF}"/>
              </a:ext>
            </a:extLst>
          </p:cNvPr>
          <p:cNvSpPr/>
          <p:nvPr/>
        </p:nvSpPr>
        <p:spPr>
          <a:xfrm>
            <a:off x="5932364" y="-1375131"/>
            <a:ext cx="327269" cy="160094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</p:spTree>
    <p:extLst>
      <p:ext uri="{BB962C8B-B14F-4D97-AF65-F5344CB8AC3E}">
        <p14:creationId xmlns:p14="http://schemas.microsoft.com/office/powerpoint/2010/main" val="2741795375"/>
      </p:ext>
    </p:extLst>
  </p:cSld>
  <p:clrMapOvr>
    <a:masterClrMapping/>
  </p:clrMapOvr>
  <p:transition spd="slow" advTm="8069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B4C993EB-68B7-2445-B6E2-B788191D687E}"/>
              </a:ext>
            </a:extLst>
          </p:cNvPr>
          <p:cNvSpPr txBox="1"/>
          <p:nvPr/>
        </p:nvSpPr>
        <p:spPr>
          <a:xfrm>
            <a:off x="1785900" y="1668742"/>
            <a:ext cx="10020541" cy="4834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pt-PT" sz="16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pt-PT" sz="2400" b="1" i="0" dirty="0">
                <a:solidFill>
                  <a:srgbClr val="045E83"/>
                </a:solidFill>
                <a:effectLst/>
                <a:latin typeface="Open Sans" panose="020B0606030504020204" pitchFamily="34" charset="0"/>
              </a:rPr>
              <a:t>Critérios major ARC-HBR </a:t>
            </a:r>
          </a:p>
          <a:p>
            <a:pPr algn="l">
              <a:lnSpc>
                <a:spcPct val="150000"/>
              </a:lnSpc>
            </a:pPr>
            <a:r>
              <a:rPr lang="pt-PT" sz="2400" b="1" i="0" dirty="0">
                <a:solidFill>
                  <a:srgbClr val="045E83"/>
                </a:solidFill>
                <a:effectLst/>
                <a:latin typeface="Open Sans" panose="020B0606030504020204" pitchFamily="34" charset="0"/>
              </a:rPr>
              <a:t>A</a:t>
            </a:r>
            <a:r>
              <a:rPr lang="pt-PT" sz="1600" b="1" i="0" dirty="0">
                <a:effectLst/>
                <a:latin typeface="Open Sans" panose="020B0606030504020204" pitchFamily="34" charset="0"/>
              </a:rPr>
              <a:t>bnormal </a:t>
            </a:r>
            <a:r>
              <a:rPr lang="pt-PT" sz="1600" b="1" i="0" dirty="0" err="1">
                <a:effectLst/>
                <a:latin typeface="Open Sans" panose="020B0606030504020204" pitchFamily="34" charset="0"/>
              </a:rPr>
              <a:t>kidney</a:t>
            </a:r>
            <a:r>
              <a:rPr lang="pt-PT" sz="1600" b="1" i="0" dirty="0">
                <a:effectLst/>
                <a:latin typeface="Open Sans" panose="020B0606030504020204" pitchFamily="34" charset="0"/>
              </a:rPr>
              <a:t> </a:t>
            </a:r>
            <a:r>
              <a:rPr lang="pt-PT" sz="1600" b="1" i="0" dirty="0" err="1">
                <a:effectLst/>
                <a:latin typeface="Open Sans" panose="020B0606030504020204" pitchFamily="34" charset="0"/>
              </a:rPr>
              <a:t>function</a:t>
            </a:r>
            <a:endParaRPr lang="pt-PT" sz="1600" b="1" i="0" dirty="0">
              <a:effectLst/>
              <a:latin typeface="Open Sans" panose="020B0606030504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pt-PT" sz="1600" b="1" dirty="0">
                <a:solidFill>
                  <a:srgbClr val="444444"/>
                </a:solidFill>
                <a:latin typeface="Open Sans" panose="020B0606030504020204" pitchFamily="34" charset="0"/>
              </a:rPr>
              <a:t> </a:t>
            </a:r>
            <a:r>
              <a:rPr lang="pt-PT" sz="2400" b="1" dirty="0">
                <a:solidFill>
                  <a:srgbClr val="045E83"/>
                </a:solidFill>
                <a:latin typeface="Open Sans" panose="020B0606030504020204" pitchFamily="34" charset="0"/>
              </a:rPr>
              <a:t>A</a:t>
            </a:r>
            <a:r>
              <a:rPr lang="pt-PT" sz="1600" b="1" dirty="0">
                <a:latin typeface="Open Sans" panose="020B0606030504020204" pitchFamily="34" charset="0"/>
              </a:rPr>
              <a:t>bnormal </a:t>
            </a:r>
            <a:r>
              <a:rPr lang="pt-PT" sz="1600" b="1" dirty="0" err="1">
                <a:latin typeface="Open Sans" panose="020B0606030504020204" pitchFamily="34" charset="0"/>
              </a:rPr>
              <a:t>hemogram</a:t>
            </a:r>
            <a:r>
              <a:rPr lang="pt-PT" sz="1600" dirty="0">
                <a:latin typeface="Open Sans" panose="020B0606030504020204" pitchFamily="34" charset="0"/>
              </a:rPr>
              <a:t> 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(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platelet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count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 &lt;100.000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or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hemoglobin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 &lt;11g/dl)</a:t>
            </a:r>
            <a:endParaRPr lang="pt-PT" sz="16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" panose="020B0606030504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pt-PT" sz="16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2400" b="1" i="0" dirty="0" err="1">
                <a:solidFill>
                  <a:srgbClr val="045E83"/>
                </a:solidFill>
                <a:effectLst/>
                <a:latin typeface="Open Sans" panose="020B0606030504020204" pitchFamily="34" charset="0"/>
              </a:rPr>
              <a:t>B</a:t>
            </a:r>
            <a:r>
              <a:rPr lang="pt-PT" sz="1600" b="1" i="0" dirty="0" err="1">
                <a:effectLst/>
                <a:latin typeface="Open Sans" panose="020B0606030504020204" pitchFamily="34" charset="0"/>
              </a:rPr>
              <a:t>leeding</a:t>
            </a:r>
            <a:r>
              <a:rPr lang="pt-PT" sz="16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(</a:t>
            </a:r>
            <a:r>
              <a:rPr lang="pt-PT" sz="16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bleeding</a:t>
            </a:r>
            <a:r>
              <a:rPr lang="pt-PT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16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requiring</a:t>
            </a:r>
            <a:r>
              <a:rPr lang="pt-PT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16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transfusion</a:t>
            </a:r>
            <a:r>
              <a:rPr lang="pt-PT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 &lt;6 </a:t>
            </a:r>
            <a:r>
              <a:rPr lang="pt-PT" sz="16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months</a:t>
            </a:r>
            <a:r>
              <a:rPr lang="pt-PT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16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or</a:t>
            </a:r>
            <a:r>
              <a:rPr lang="pt-PT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16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bleeding</a:t>
            </a:r>
            <a:r>
              <a:rPr lang="pt-PT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16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diasthasis</a:t>
            </a:r>
            <a:r>
              <a:rPr lang="pt-PT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pt-PT" sz="1600" b="1" dirty="0">
                <a:solidFill>
                  <a:srgbClr val="444444"/>
                </a:solidFill>
                <a:latin typeface="Open Sans" panose="020B0606030504020204" pitchFamily="34" charset="0"/>
              </a:rPr>
              <a:t> </a:t>
            </a:r>
            <a:r>
              <a:rPr lang="pt-PT" sz="2400" b="1" dirty="0" err="1">
                <a:solidFill>
                  <a:srgbClr val="045E83"/>
                </a:solidFill>
                <a:latin typeface="Open Sans" panose="020B0606030504020204" pitchFamily="34" charset="0"/>
              </a:rPr>
              <a:t>B</a:t>
            </a:r>
            <a:r>
              <a:rPr lang="pt-PT" sz="1600" b="1" dirty="0" err="1">
                <a:latin typeface="Open Sans" panose="020B0606030504020204" pitchFamily="34" charset="0"/>
              </a:rPr>
              <a:t>rain</a:t>
            </a:r>
            <a:r>
              <a:rPr lang="pt-PT" sz="1600" b="1" dirty="0">
                <a:solidFill>
                  <a:srgbClr val="444444"/>
                </a:solidFill>
                <a:latin typeface="Open Sans" panose="020B0606030504020204" pitchFamily="34" charset="0"/>
              </a:rPr>
              <a:t> 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(ICH,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ischemic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stroke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&lt;6months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or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artheriovenous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malformations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) </a:t>
            </a:r>
            <a:endParaRPr lang="pt-PT" sz="16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Open Sans" panose="020B0606030504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pt-PT" sz="1600" b="1" dirty="0">
                <a:solidFill>
                  <a:srgbClr val="444444"/>
                </a:solidFill>
                <a:latin typeface="Open Sans" panose="020B0606030504020204" pitchFamily="34" charset="0"/>
              </a:rPr>
              <a:t> </a:t>
            </a:r>
            <a:r>
              <a:rPr lang="pt-PT" sz="2400" b="1" dirty="0" err="1">
                <a:solidFill>
                  <a:srgbClr val="045E83"/>
                </a:solidFill>
                <a:latin typeface="Open Sans" panose="020B0606030504020204" pitchFamily="34" charset="0"/>
              </a:rPr>
              <a:t>C</a:t>
            </a:r>
            <a:r>
              <a:rPr lang="pt-PT" sz="1600" b="1" dirty="0" err="1">
                <a:latin typeface="Open Sans" panose="020B0606030504020204" pitchFamily="34" charset="0"/>
              </a:rPr>
              <a:t>ancer</a:t>
            </a:r>
            <a:r>
              <a:rPr lang="pt-PT" sz="16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pt-PT" sz="16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2400" b="1" i="0" dirty="0" err="1">
                <a:solidFill>
                  <a:srgbClr val="045E83"/>
                </a:solidFill>
                <a:effectLst/>
                <a:latin typeface="Open Sans" panose="020B0606030504020204" pitchFamily="34" charset="0"/>
              </a:rPr>
              <a:t>C</a:t>
            </a:r>
            <a:r>
              <a:rPr lang="pt-PT" sz="1600" b="1" i="0" dirty="0" err="1">
                <a:effectLst/>
                <a:latin typeface="Open Sans" panose="020B0606030504020204" pitchFamily="34" charset="0"/>
              </a:rPr>
              <a:t>irrhosis</a:t>
            </a:r>
            <a:endParaRPr lang="pt-PT" sz="1600" b="1" i="0" dirty="0">
              <a:effectLst/>
              <a:latin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600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Non-</a:t>
            </a:r>
            <a:r>
              <a:rPr lang="pt-PT" sz="2400" b="1" dirty="0" err="1">
                <a:solidFill>
                  <a:srgbClr val="045E83"/>
                </a:solidFill>
                <a:latin typeface="Open Sans" panose="020B0606030504020204" pitchFamily="34" charset="0"/>
              </a:rPr>
              <a:t>D</a:t>
            </a:r>
            <a:r>
              <a:rPr lang="pt-PT" sz="1600" i="0" dirty="0" err="1">
                <a:effectLst/>
                <a:latin typeface="Open Sans" panose="020B0606030504020204" pitchFamily="34" charset="0"/>
              </a:rPr>
              <a:t>elayable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 </a:t>
            </a:r>
            <a:r>
              <a:rPr lang="pt-PT" sz="1600" b="1" i="0" dirty="0" err="1">
                <a:effectLst/>
                <a:latin typeface="Open Sans" panose="020B0606030504020204" pitchFamily="34" charset="0"/>
              </a:rPr>
              <a:t>surgery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 </a:t>
            </a:r>
            <a:r>
              <a:rPr lang="pt-PT" sz="1600" i="0" dirty="0" err="1">
                <a:effectLst/>
                <a:latin typeface="Open Sans" panose="020B0606030504020204" pitchFamily="34" charset="0"/>
              </a:rPr>
              <a:t>or</a:t>
            </a:r>
            <a:r>
              <a:rPr lang="pt-PT" sz="1600" i="0" dirty="0">
                <a:effectLst/>
                <a:latin typeface="Open Sans" panose="020B0606030504020204" pitchFamily="34" charset="0"/>
              </a:rPr>
              <a:t> in </a:t>
            </a:r>
            <a:r>
              <a:rPr lang="pt-PT" sz="1600" b="1" i="0" dirty="0" err="1">
                <a:effectLst/>
                <a:latin typeface="Open Sans" panose="020B0606030504020204" pitchFamily="34" charset="0"/>
              </a:rPr>
              <a:t>less</a:t>
            </a:r>
            <a:r>
              <a:rPr lang="pt-PT" sz="1600" b="1" i="0" dirty="0">
                <a:effectLst/>
                <a:latin typeface="Open Sans" panose="020B0606030504020204" pitchFamily="34" charset="0"/>
              </a:rPr>
              <a:t> 30 </a:t>
            </a:r>
            <a:r>
              <a:rPr lang="pt-PT" sz="2400" b="1" i="0" dirty="0" err="1">
                <a:solidFill>
                  <a:srgbClr val="045E83"/>
                </a:solidFill>
                <a:effectLst/>
                <a:latin typeface="Open Sans" panose="020B0606030504020204" pitchFamily="34" charset="0"/>
              </a:rPr>
              <a:t>D</a:t>
            </a:r>
            <a:r>
              <a:rPr lang="pt-PT" sz="1600" b="1" i="0" dirty="0" err="1">
                <a:effectLst/>
                <a:latin typeface="Open Sans" panose="020B0606030504020204" pitchFamily="34" charset="0"/>
              </a:rPr>
              <a:t>ays</a:t>
            </a:r>
            <a:endParaRPr lang="pt-PT" sz="1600" b="1" i="0" dirty="0">
              <a:effectLst/>
              <a:latin typeface="Open Sans" panose="020B0606030504020204" pitchFamily="34" charset="0"/>
            </a:endParaRPr>
          </a:p>
        </p:txBody>
      </p:sp>
      <p:sp>
        <p:nvSpPr>
          <p:cNvPr id="4" name="Marcador de Posição do Texto 9">
            <a:extLst>
              <a:ext uri="{FF2B5EF4-FFF2-40B4-BE49-F238E27FC236}">
                <a16:creationId xmlns:a16="http://schemas.microsoft.com/office/drawing/2014/main" id="{6DB91092-97F6-054F-B52B-8F399AA8934E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Objetivo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E6E204E-8F85-2F4C-82BD-75FBF32DD5D8}"/>
              </a:ext>
            </a:extLst>
          </p:cNvPr>
          <p:cNvSpPr txBox="1"/>
          <p:nvPr/>
        </p:nvSpPr>
        <p:spPr>
          <a:xfrm>
            <a:off x="1785900" y="1195159"/>
            <a:ext cx="9798868" cy="7700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Encontrar um score adaptado à prática clínica e com validade na população do HFF</a:t>
            </a:r>
          </a:p>
        </p:txBody>
      </p:sp>
    </p:spTree>
    <p:extLst>
      <p:ext uri="{BB962C8B-B14F-4D97-AF65-F5344CB8AC3E}">
        <p14:creationId xmlns:p14="http://schemas.microsoft.com/office/powerpoint/2010/main" val="396549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"/>
    </mc:Choice>
    <mc:Fallback xmlns="">
      <p:transition spd="slow" advTm="25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ta para Baixo 19">
            <a:extLst>
              <a:ext uri="{FF2B5EF4-FFF2-40B4-BE49-F238E27FC236}">
                <a16:creationId xmlns:a16="http://schemas.microsoft.com/office/drawing/2014/main" id="{B33D98D6-A77F-1A40-B793-DED87D895B86}"/>
              </a:ext>
            </a:extLst>
          </p:cNvPr>
          <p:cNvSpPr/>
          <p:nvPr/>
        </p:nvSpPr>
        <p:spPr>
          <a:xfrm rot="19607356">
            <a:off x="6834993" y="1100284"/>
            <a:ext cx="262127" cy="157608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18" name="Seta para Baixo 17">
            <a:extLst>
              <a:ext uri="{FF2B5EF4-FFF2-40B4-BE49-F238E27FC236}">
                <a16:creationId xmlns:a16="http://schemas.microsoft.com/office/drawing/2014/main" id="{3394AB28-B204-3141-8E7F-2FC1D8AA5CCA}"/>
              </a:ext>
            </a:extLst>
          </p:cNvPr>
          <p:cNvSpPr/>
          <p:nvPr/>
        </p:nvSpPr>
        <p:spPr>
          <a:xfrm rot="1791216">
            <a:off x="4857487" y="1078329"/>
            <a:ext cx="262127" cy="157608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41165C8A-58B3-4C47-8D19-AC4BC949A9A9}"/>
              </a:ext>
            </a:extLst>
          </p:cNvPr>
          <p:cNvSpPr/>
          <p:nvPr/>
        </p:nvSpPr>
        <p:spPr>
          <a:xfrm>
            <a:off x="3098435" y="4969676"/>
            <a:ext cx="6739248" cy="1181989"/>
          </a:xfrm>
          <a:prstGeom prst="rect">
            <a:avLst/>
          </a:prstGeom>
          <a:noFill/>
          <a:ln w="28575">
            <a:solidFill>
              <a:srgbClr val="9218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Hemorragia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clinicamente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significativa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, que se define com a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classificação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do Bleeding Academic Research Consortium(BARC) 2, 3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ou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5,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durante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um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período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de 12 meses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C63F7045-7B43-C141-8732-12B4E35A41FC}"/>
              </a:ext>
            </a:extLst>
          </p:cNvPr>
          <p:cNvSpPr txBox="1"/>
          <p:nvPr/>
        </p:nvSpPr>
        <p:spPr>
          <a:xfrm>
            <a:off x="4960767" y="4498848"/>
            <a:ext cx="2270465" cy="425950"/>
          </a:xfrm>
          <a:prstGeom prst="rect">
            <a:avLst/>
          </a:prstGeom>
          <a:solidFill>
            <a:srgbClr val="921817">
              <a:alpha val="50196"/>
            </a:srgbClr>
          </a:solidFill>
          <a:ln>
            <a:noFill/>
          </a:ln>
          <a:effectLst>
            <a:softEdge rad="127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i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Endpoint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primário</a:t>
            </a:r>
            <a:endParaRPr lang="en-GB" sz="1600" dirty="0">
              <a:solidFill>
                <a:schemeClr val="tx1"/>
              </a:solidFill>
              <a:latin typeface="Helvetica Light" panose="020B04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15D3A0B5-9D80-384E-A702-221A470A8124}"/>
              </a:ext>
            </a:extLst>
          </p:cNvPr>
          <p:cNvSpPr txBox="1">
            <a:spLocks noChangeAspect="1"/>
          </p:cNvSpPr>
          <p:nvPr/>
        </p:nvSpPr>
        <p:spPr>
          <a:xfrm>
            <a:off x="4091099" y="997371"/>
            <a:ext cx="4009802" cy="697133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 err="1">
                <a:latin typeface="Helvetica Light" panose="020B0403020202020204" pitchFamily="34" charset="0"/>
                <a:cs typeface="Calibri" panose="020F0502020204030204" pitchFamily="34" charset="0"/>
              </a:rPr>
              <a:t>Estudo</a:t>
            </a:r>
            <a:r>
              <a:rPr lang="en-GB" sz="1600" b="1" dirty="0"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libri" panose="020F0502020204030204" pitchFamily="34" charset="0"/>
              </a:rPr>
              <a:t>unicêntrico</a:t>
            </a:r>
            <a:r>
              <a:rPr lang="en-GB" sz="1600" b="1" dirty="0"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b="1" dirty="0" err="1">
                <a:latin typeface="Helvetica Light" panose="020B0403020202020204" pitchFamily="34" charset="0"/>
                <a:cs typeface="Calibri" panose="020F0502020204030204" pitchFamily="34" charset="0"/>
              </a:rPr>
              <a:t>retrospetivo</a:t>
            </a:r>
            <a:endParaRPr lang="en-GB" sz="1600" dirty="0">
              <a:latin typeface="Helvetica Light" panose="020B04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3740E4D4-CAB9-FA4B-84D1-96838AE79C9F}"/>
              </a:ext>
            </a:extLst>
          </p:cNvPr>
          <p:cNvSpPr/>
          <p:nvPr/>
        </p:nvSpPr>
        <p:spPr>
          <a:xfrm>
            <a:off x="1634018" y="2582973"/>
            <a:ext cx="3860478" cy="1692054"/>
          </a:xfrm>
          <a:prstGeom prst="rect">
            <a:avLst/>
          </a:prstGeom>
          <a:noFill/>
          <a:ln w="28575">
            <a:solidFill>
              <a:srgbClr val="045E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1600" b="1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Critérios</a:t>
            </a: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de </a:t>
            </a:r>
            <a:r>
              <a:rPr lang="en-GB" sz="1600" b="1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inclusão</a:t>
            </a: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Doentes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com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vinda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ao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SU do HFF por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Fibrilhação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Auricular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Idade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&gt;18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anos</a:t>
            </a:r>
            <a:endParaRPr lang="en-GB" sz="1600" dirty="0">
              <a:solidFill>
                <a:schemeClr val="tx1"/>
              </a:solidFill>
              <a:latin typeface="Helvetica Light" panose="020B04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178F7894-D659-B546-8B7D-DA30F3A0D6BF}"/>
              </a:ext>
            </a:extLst>
          </p:cNvPr>
          <p:cNvSpPr/>
          <p:nvPr/>
        </p:nvSpPr>
        <p:spPr>
          <a:xfrm>
            <a:off x="6412843" y="2578342"/>
            <a:ext cx="3860478" cy="850658"/>
          </a:xfrm>
          <a:prstGeom prst="rect">
            <a:avLst/>
          </a:prstGeom>
          <a:noFill/>
          <a:ln w="28575">
            <a:solidFill>
              <a:srgbClr val="045E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1600" b="1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Critérios</a:t>
            </a: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de </a:t>
            </a:r>
            <a:r>
              <a:rPr lang="en-GB" sz="1600" b="1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exclusão</a:t>
            </a: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Alta do SU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sem</a:t>
            </a:r>
            <a:r>
              <a:rPr lang="en-GB" sz="1600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internamento</a:t>
            </a:r>
            <a:endParaRPr lang="en-GB" sz="1600" dirty="0">
              <a:solidFill>
                <a:schemeClr val="tx1"/>
              </a:solidFill>
              <a:latin typeface="Helvetica Light" panose="020B04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Marcador de Posição do Texto 9">
            <a:extLst>
              <a:ext uri="{FF2B5EF4-FFF2-40B4-BE49-F238E27FC236}">
                <a16:creationId xmlns:a16="http://schemas.microsoft.com/office/drawing/2014/main" id="{8001D174-CA9E-A341-A7B0-1DE8391527A9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</p:spTree>
    <p:extLst>
      <p:ext uri="{BB962C8B-B14F-4D97-AF65-F5344CB8AC3E}">
        <p14:creationId xmlns:p14="http://schemas.microsoft.com/office/powerpoint/2010/main" val="1185254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Bleeding Academic Research Consortium bleeding definitions | Download Table">
            <a:extLst>
              <a:ext uri="{FF2B5EF4-FFF2-40B4-BE49-F238E27FC236}">
                <a16:creationId xmlns:a16="http://schemas.microsoft.com/office/drawing/2014/main" id="{D96E8882-4BBD-7843-B275-3FDC08336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038" y="698500"/>
            <a:ext cx="10795000" cy="615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Arredondado 8">
            <a:extLst>
              <a:ext uri="{FF2B5EF4-FFF2-40B4-BE49-F238E27FC236}">
                <a16:creationId xmlns:a16="http://schemas.microsoft.com/office/drawing/2014/main" id="{56ED3A75-4E08-3B41-9065-43882246FF0B}"/>
              </a:ext>
            </a:extLst>
          </p:cNvPr>
          <p:cNvSpPr/>
          <p:nvPr/>
        </p:nvSpPr>
        <p:spPr>
          <a:xfrm>
            <a:off x="1139868" y="1665962"/>
            <a:ext cx="3494762" cy="250520"/>
          </a:xfrm>
          <a:prstGeom prst="roundRect">
            <a:avLst/>
          </a:prstGeom>
          <a:noFill/>
          <a:ln w="38100">
            <a:solidFill>
              <a:srgbClr val="E725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tângulo Arredondado 9">
            <a:extLst>
              <a:ext uri="{FF2B5EF4-FFF2-40B4-BE49-F238E27FC236}">
                <a16:creationId xmlns:a16="http://schemas.microsoft.com/office/drawing/2014/main" id="{37A566F4-1A0C-C342-8ACB-21F0FE4205F8}"/>
              </a:ext>
            </a:extLst>
          </p:cNvPr>
          <p:cNvSpPr/>
          <p:nvPr/>
        </p:nvSpPr>
        <p:spPr>
          <a:xfrm>
            <a:off x="1680574" y="2633424"/>
            <a:ext cx="4582439" cy="250520"/>
          </a:xfrm>
          <a:prstGeom prst="roundRect">
            <a:avLst/>
          </a:prstGeom>
          <a:noFill/>
          <a:ln w="38100">
            <a:solidFill>
              <a:srgbClr val="E725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tângulo Arredondado 10">
            <a:extLst>
              <a:ext uri="{FF2B5EF4-FFF2-40B4-BE49-F238E27FC236}">
                <a16:creationId xmlns:a16="http://schemas.microsoft.com/office/drawing/2014/main" id="{BAF26EBD-DA15-0144-8E16-03012670E1B7}"/>
              </a:ext>
            </a:extLst>
          </p:cNvPr>
          <p:cNvSpPr/>
          <p:nvPr/>
        </p:nvSpPr>
        <p:spPr>
          <a:xfrm>
            <a:off x="1680574" y="3183525"/>
            <a:ext cx="4319394" cy="245475"/>
          </a:xfrm>
          <a:prstGeom prst="roundRect">
            <a:avLst/>
          </a:prstGeom>
          <a:noFill/>
          <a:ln w="38100">
            <a:solidFill>
              <a:srgbClr val="E725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tângulo Arredondado 11">
            <a:extLst>
              <a:ext uri="{FF2B5EF4-FFF2-40B4-BE49-F238E27FC236}">
                <a16:creationId xmlns:a16="http://schemas.microsoft.com/office/drawing/2014/main" id="{B3B702C8-2066-004E-AC64-2D34DA8F3383}"/>
              </a:ext>
            </a:extLst>
          </p:cNvPr>
          <p:cNvSpPr/>
          <p:nvPr/>
        </p:nvSpPr>
        <p:spPr>
          <a:xfrm>
            <a:off x="1680574" y="4136721"/>
            <a:ext cx="2352808" cy="245475"/>
          </a:xfrm>
          <a:prstGeom prst="roundRect">
            <a:avLst/>
          </a:prstGeom>
          <a:noFill/>
          <a:ln w="38100">
            <a:solidFill>
              <a:srgbClr val="E725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tângulo Arredondado 14">
            <a:extLst>
              <a:ext uri="{FF2B5EF4-FFF2-40B4-BE49-F238E27FC236}">
                <a16:creationId xmlns:a16="http://schemas.microsoft.com/office/drawing/2014/main" id="{85D520A8-6CF4-8A45-B7ED-C2C190D81BD8}"/>
              </a:ext>
            </a:extLst>
          </p:cNvPr>
          <p:cNvSpPr/>
          <p:nvPr/>
        </p:nvSpPr>
        <p:spPr>
          <a:xfrm>
            <a:off x="1139868" y="6159271"/>
            <a:ext cx="1853853" cy="245475"/>
          </a:xfrm>
          <a:prstGeom prst="roundRect">
            <a:avLst/>
          </a:prstGeom>
          <a:noFill/>
          <a:ln w="38100">
            <a:solidFill>
              <a:srgbClr val="E725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Marcador de Posição do Texto 9">
            <a:extLst>
              <a:ext uri="{FF2B5EF4-FFF2-40B4-BE49-F238E27FC236}">
                <a16:creationId xmlns:a16="http://schemas.microsoft.com/office/drawing/2014/main" id="{C695FEEA-C5C7-8E49-90E1-3A1131EE48C0}"/>
              </a:ext>
            </a:extLst>
          </p:cNvPr>
          <p:cNvSpPr txBox="1">
            <a:spLocks/>
          </p:cNvSpPr>
          <p:nvPr/>
        </p:nvSpPr>
        <p:spPr>
          <a:xfrm>
            <a:off x="1139868" y="182895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Métodos</a:t>
            </a:r>
          </a:p>
        </p:txBody>
      </p:sp>
    </p:spTree>
    <p:extLst>
      <p:ext uri="{BB962C8B-B14F-4D97-AF65-F5344CB8AC3E}">
        <p14:creationId xmlns:p14="http://schemas.microsoft.com/office/powerpoint/2010/main" val="2116806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ta para Baixo 21">
            <a:extLst>
              <a:ext uri="{FF2B5EF4-FFF2-40B4-BE49-F238E27FC236}">
                <a16:creationId xmlns:a16="http://schemas.microsoft.com/office/drawing/2014/main" id="{8ED6DBC5-7E41-8B4B-BFC3-C3E4E5AEAAC5}"/>
              </a:ext>
            </a:extLst>
          </p:cNvPr>
          <p:cNvSpPr/>
          <p:nvPr/>
        </p:nvSpPr>
        <p:spPr>
          <a:xfrm>
            <a:off x="5629920" y="1695465"/>
            <a:ext cx="272319" cy="2849241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318DB79-F33B-EB49-8030-F3C8F9AD1CB6}"/>
              </a:ext>
            </a:extLst>
          </p:cNvPr>
          <p:cNvSpPr txBox="1"/>
          <p:nvPr/>
        </p:nvSpPr>
        <p:spPr>
          <a:xfrm>
            <a:off x="3852158" y="4533699"/>
            <a:ext cx="4009802" cy="697133"/>
          </a:xfrm>
          <a:prstGeom prst="rect">
            <a:avLst/>
          </a:prstGeom>
          <a:solidFill>
            <a:srgbClr val="045E83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>
            <a:defPPr>
              <a:defRPr lang="pt-PT"/>
            </a:defPPr>
            <a:lvl1pPr algn="ctr">
              <a:lnSpc>
                <a:spcPct val="150000"/>
              </a:lnSpc>
              <a:defRPr b="1">
                <a:latin typeface="Helvetica Light" panose="020B0403020202020204" pitchFamily="34" charset="0"/>
                <a:cs typeface="Cavolini" panose="03000502040302020204" pitchFamily="66" charset="0"/>
              </a:defRPr>
            </a:lvl1pPr>
          </a:lstStyle>
          <a:p>
            <a:r>
              <a:rPr lang="en-GB" sz="1600" dirty="0">
                <a:solidFill>
                  <a:schemeClr val="bg1"/>
                </a:solidFill>
              </a:rPr>
              <a:t>423 </a:t>
            </a:r>
            <a:r>
              <a:rPr lang="en-GB" sz="1600" dirty="0" err="1">
                <a:solidFill>
                  <a:schemeClr val="bg1"/>
                </a:solidFill>
              </a:rPr>
              <a:t>doentes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err="1">
                <a:solidFill>
                  <a:schemeClr val="bg1"/>
                </a:solidFill>
              </a:rPr>
              <a:t>internados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23019F32-25CF-A544-8EEC-E8F553AC7DAC}"/>
              </a:ext>
            </a:extLst>
          </p:cNvPr>
          <p:cNvSpPr txBox="1">
            <a:spLocks noChangeAspect="1"/>
          </p:cNvSpPr>
          <p:nvPr/>
        </p:nvSpPr>
        <p:spPr>
          <a:xfrm>
            <a:off x="3852158" y="1682255"/>
            <a:ext cx="4009802" cy="1435797"/>
          </a:xfrm>
          <a:prstGeom prst="rect">
            <a:avLst/>
          </a:prstGeom>
          <a:solidFill>
            <a:srgbClr val="D3E0E7"/>
          </a:solidFill>
          <a:ln w="19050">
            <a:solidFill>
              <a:schemeClr val="tx1"/>
            </a:solidFill>
          </a:ln>
        </p:spPr>
        <p:txBody>
          <a:bodyPr wrap="square" lIns="251999" tIns="180000" rIns="251999" bIns="180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solidFill>
                  <a:schemeClr val="tx1"/>
                </a:solidFill>
                <a:latin typeface="Helvetica Light" panose="020B0403020202020204" pitchFamily="34" charset="0"/>
                <a:cs typeface="Calibri" panose="020F0502020204030204" pitchFamily="34" charset="0"/>
              </a:rPr>
              <a:t>2181 </a:t>
            </a:r>
            <a:r>
              <a:rPr lang="en-GB" sz="1600" b="1" dirty="0" err="1">
                <a:latin typeface="Helvetica Light" panose="020B0403020202020204" pitchFamily="34" charset="0"/>
                <a:cs typeface="Calibri" panose="020F0502020204030204" pitchFamily="34" charset="0"/>
              </a:rPr>
              <a:t>doentes</a:t>
            </a:r>
            <a:r>
              <a:rPr lang="en-GB" sz="1600" b="1" dirty="0"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Helvetica Light" panose="020B0403020202020204" pitchFamily="34" charset="0"/>
                <a:cs typeface="Calibri" panose="020F0502020204030204" pitchFamily="34" charset="0"/>
              </a:rPr>
              <a:t>com </a:t>
            </a:r>
            <a:r>
              <a:rPr lang="en-GB" sz="1600" dirty="0" err="1">
                <a:latin typeface="Helvetica Light" panose="020B0403020202020204" pitchFamily="34" charset="0"/>
                <a:cs typeface="Calibri" panose="020F0502020204030204" pitchFamily="34" charset="0"/>
              </a:rPr>
              <a:t>fibrilhação</a:t>
            </a:r>
            <a:r>
              <a:rPr lang="en-GB" sz="1600" dirty="0">
                <a:latin typeface="Helvetica Light" panose="020B0403020202020204" pitchFamily="34" charset="0"/>
                <a:cs typeface="Calibri" panose="020F0502020204030204" pitchFamily="34" charset="0"/>
              </a:rPr>
              <a:t> auricular </a:t>
            </a:r>
            <a:r>
              <a:rPr lang="en-GB" sz="1600" dirty="0" err="1">
                <a:latin typeface="Helvetica Light" panose="020B0403020202020204" pitchFamily="34" charset="0"/>
                <a:cs typeface="Calibri" panose="020F0502020204030204" pitchFamily="34" charset="0"/>
              </a:rPr>
              <a:t>observados</a:t>
            </a:r>
            <a:r>
              <a:rPr lang="en-GB" sz="1600" dirty="0">
                <a:latin typeface="Helvetica Light" panose="020B0403020202020204" pitchFamily="34" charset="0"/>
                <a:cs typeface="Calibri" panose="020F0502020204030204" pitchFamily="34" charset="0"/>
              </a:rPr>
              <a:t> no </a:t>
            </a:r>
            <a:r>
              <a:rPr lang="en-GB" sz="1600" dirty="0" err="1">
                <a:latin typeface="Helvetica Light" panose="020B0403020202020204" pitchFamily="34" charset="0"/>
                <a:cs typeface="Calibri" panose="020F0502020204030204" pitchFamily="34" charset="0"/>
              </a:rPr>
              <a:t>nosso</a:t>
            </a:r>
            <a:r>
              <a:rPr lang="en-GB" sz="1600" dirty="0">
                <a:latin typeface="Helvetica Light" panose="020B0403020202020204" pitchFamily="34" charset="0"/>
                <a:cs typeface="Calibri" panose="020F0502020204030204" pitchFamily="34" charset="0"/>
              </a:rPr>
              <a:t> </a:t>
            </a:r>
            <a:r>
              <a:rPr lang="en-GB" sz="1600" dirty="0" err="1">
                <a:latin typeface="Helvetica Light" panose="020B0403020202020204" pitchFamily="34" charset="0"/>
                <a:cs typeface="Calibri" panose="020F0502020204030204" pitchFamily="34" charset="0"/>
              </a:rPr>
              <a:t>serviço</a:t>
            </a:r>
            <a:r>
              <a:rPr lang="en-GB" sz="1600" dirty="0">
                <a:latin typeface="Helvetica Light" panose="020B0403020202020204" pitchFamily="34" charset="0"/>
                <a:cs typeface="Calibri" panose="020F0502020204030204" pitchFamily="34" charset="0"/>
              </a:rPr>
              <a:t> de </a:t>
            </a:r>
            <a:r>
              <a:rPr lang="en-GB" sz="1600" dirty="0" err="1">
                <a:latin typeface="Helvetica Light" panose="020B0403020202020204" pitchFamily="34" charset="0"/>
                <a:cs typeface="Calibri" panose="020F0502020204030204" pitchFamily="34" charset="0"/>
              </a:rPr>
              <a:t>urgência</a:t>
            </a:r>
            <a:endParaRPr lang="en-GB" sz="1600" dirty="0">
              <a:solidFill>
                <a:schemeClr val="tx1"/>
              </a:solidFill>
              <a:latin typeface="Helvetica Light" panose="020B04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A365E51-1516-4C44-B65A-6EE8308016A3}"/>
              </a:ext>
            </a:extLst>
          </p:cNvPr>
          <p:cNvSpPr txBox="1"/>
          <p:nvPr/>
        </p:nvSpPr>
        <p:spPr>
          <a:xfrm>
            <a:off x="7861960" y="2145468"/>
            <a:ext cx="2270465" cy="50937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b="1" dirty="0">
                <a:latin typeface="Helvetica Light" panose="020B0403020202020204" pitchFamily="34" charset="0"/>
                <a:cs typeface="Calibri" panose="020F0502020204030204" pitchFamily="34" charset="0"/>
              </a:rPr>
              <a:t>2014-2015</a:t>
            </a:r>
          </a:p>
        </p:txBody>
      </p:sp>
      <p:sp>
        <p:nvSpPr>
          <p:cNvPr id="8" name="Marcador de Posição do Texto 9">
            <a:extLst>
              <a:ext uri="{FF2B5EF4-FFF2-40B4-BE49-F238E27FC236}">
                <a16:creationId xmlns:a16="http://schemas.microsoft.com/office/drawing/2014/main" id="{2429F9DD-EC59-EB4F-9BA9-099CE4D69FD9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355045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51"/>
    </mc:Choice>
    <mc:Fallback xmlns="">
      <p:transition spd="slow" advTm="1525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E801B2C1-CCF5-5444-A4BC-AEBC9BF2C2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032999"/>
              </p:ext>
            </p:extLst>
          </p:nvPr>
        </p:nvGraphicFramePr>
        <p:xfrm>
          <a:off x="1925473" y="1396069"/>
          <a:ext cx="8960799" cy="4326927"/>
        </p:xfrm>
        <a:graphic>
          <a:graphicData uri="http://schemas.openxmlformats.org/drawingml/2006/table">
            <a:tbl>
              <a:tblPr firstRow="1" firstCol="1" bandRow="1"/>
              <a:tblGrid>
                <a:gridCol w="854446">
                  <a:extLst>
                    <a:ext uri="{9D8B030D-6E8A-4147-A177-3AD203B41FA5}">
                      <a16:colId xmlns:a16="http://schemas.microsoft.com/office/drawing/2014/main" val="907709235"/>
                    </a:ext>
                  </a:extLst>
                </a:gridCol>
                <a:gridCol w="2011305">
                  <a:extLst>
                    <a:ext uri="{9D8B030D-6E8A-4147-A177-3AD203B41FA5}">
                      <a16:colId xmlns:a16="http://schemas.microsoft.com/office/drawing/2014/main" val="2800958907"/>
                    </a:ext>
                  </a:extLst>
                </a:gridCol>
                <a:gridCol w="3047524">
                  <a:extLst>
                    <a:ext uri="{9D8B030D-6E8A-4147-A177-3AD203B41FA5}">
                      <a16:colId xmlns:a16="http://schemas.microsoft.com/office/drawing/2014/main" val="3442398984"/>
                    </a:ext>
                  </a:extLst>
                </a:gridCol>
                <a:gridCol w="3047524">
                  <a:extLst>
                    <a:ext uri="{9D8B030D-6E8A-4147-A177-3AD203B41FA5}">
                      <a16:colId xmlns:a16="http://schemas.microsoft.com/office/drawing/2014/main" val="1344344137"/>
                    </a:ext>
                  </a:extLst>
                </a:gridCol>
              </a:tblGrid>
              <a:tr h="414194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i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2497" marR="22497" marT="4821" marB="0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254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</a:rPr>
                        <a:t>Cohort (n=423)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254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Valor de p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254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2365352"/>
                  </a:ext>
                </a:extLst>
              </a:tr>
              <a:tr h="414194">
                <a:tc row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Características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clínicas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vert="vert27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254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Idade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(</a:t>
                      </a:r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anos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254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</a:rPr>
                        <a:t>72.8 ± 12.3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0.014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184677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Homens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n (%)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</a:rPr>
                        <a:t>174 (41%)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0.928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322696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AVC </a:t>
                      </a:r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isquémico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ou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AIT </a:t>
                      </a:r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prévio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</a:rPr>
                        <a:t>60 (14.2%)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0.9425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232124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Hemorragia intracraniana prévia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4 (0.9%)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0.168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1957991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Doença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renal </a:t>
                      </a:r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crónica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</a:rPr>
                        <a:t>50 (11.8%)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0.278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2384414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Neoplasia </a:t>
                      </a:r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ativa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, n (%)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</a:rPr>
                        <a:t>18 (4.3%)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&lt;0.001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401280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pPr algn="ctr"/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DD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Hemorragia prévia ou diástase hemorrágica prévia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28 (6.6%)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&lt;0.001</a:t>
                      </a:r>
                    </a:p>
                    <a:p>
                      <a:pPr algn="ctr"/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956330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pPr algn="ctr"/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DD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Cirurgia 30 dias antes do internamento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1 (0.2%)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4999872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pPr algn="ctr"/>
                      <a:endParaRPr lang="pt-PT" sz="11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CDD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Doença hepática crónica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5 (1.2%)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9862658"/>
                  </a:ext>
                </a:extLst>
              </a:tr>
            </a:tbl>
          </a:graphicData>
        </a:graphic>
      </p:graphicFrame>
      <p:sp>
        <p:nvSpPr>
          <p:cNvPr id="5" name="Marcador de Posição do Texto 9">
            <a:extLst>
              <a:ext uri="{FF2B5EF4-FFF2-40B4-BE49-F238E27FC236}">
                <a16:creationId xmlns:a16="http://schemas.microsoft.com/office/drawing/2014/main" id="{55AA6A44-1A6E-4C47-BE39-254753BB2F3E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3766C9A7-93DC-4E40-A7C8-3F975B7B5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6064" y="5742480"/>
            <a:ext cx="7377933" cy="373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1.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Caraterísticas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basais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da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população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. </a:t>
            </a:r>
            <a:r>
              <a:rPr kumimoji="0" lang="pt-PT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latin typeface="Helvetica Light" panose="020B0403020202020204" pitchFamily="34" charset="0"/>
                <a:ea typeface="MS Gothic" panose="020B0609070205080204" pitchFamily="49" charset="-128"/>
              </a:rPr>
              <a:t>*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Valor de p para o outcome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primário</a:t>
            </a:r>
            <a:r>
              <a:rPr lang="en-US" altLang="pt-PT" sz="1200" dirty="0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. </a:t>
            </a:r>
            <a:r>
              <a:rPr kumimoji="0" lang="en-US" altLang="pt-PT" sz="11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N/A: </a:t>
            </a:r>
            <a:r>
              <a:rPr kumimoji="0" lang="en-US" altLang="pt-PT" sz="11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Não</a:t>
            </a:r>
            <a:r>
              <a:rPr kumimoji="0" lang="en-US" altLang="pt-PT" sz="11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1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aplicável</a:t>
            </a:r>
            <a:endParaRPr kumimoji="0" lang="en-US" altLang="pt-PT" sz="11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5579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Texto 9">
            <a:extLst>
              <a:ext uri="{FF2B5EF4-FFF2-40B4-BE49-F238E27FC236}">
                <a16:creationId xmlns:a16="http://schemas.microsoft.com/office/drawing/2014/main" id="{55AA6A44-1A6E-4C47-BE39-254753BB2F3E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E34A8BBC-7CA4-E24E-B2B0-F20ECD2F9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976" y="3901982"/>
            <a:ext cx="7377933" cy="373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1.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Caraterísticas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basais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da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população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. </a:t>
            </a:r>
            <a:r>
              <a:rPr kumimoji="0" lang="pt-PT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latin typeface="Helvetica Light" panose="020B0403020202020204" pitchFamily="34" charset="0"/>
                <a:ea typeface="MS Gothic" panose="020B0609070205080204" pitchFamily="49" charset="-128"/>
              </a:rPr>
              <a:t>*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Valor de p para o outcome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primário</a:t>
            </a:r>
            <a:r>
              <a:rPr lang="en-US" altLang="pt-PT" sz="1200" dirty="0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. </a:t>
            </a:r>
            <a:r>
              <a:rPr kumimoji="0" lang="en-US" altLang="pt-PT" sz="11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N/A: </a:t>
            </a:r>
            <a:r>
              <a:rPr kumimoji="0" lang="en-US" altLang="pt-PT" sz="11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Não</a:t>
            </a:r>
            <a:r>
              <a:rPr kumimoji="0" lang="en-US" altLang="pt-PT" sz="11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1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aplicável</a:t>
            </a:r>
            <a:endParaRPr kumimoji="0" lang="en-US" altLang="pt-PT" sz="11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D4036368-EA0F-1D4A-8925-9E117AB6C8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431100"/>
              </p:ext>
            </p:extLst>
          </p:nvPr>
        </p:nvGraphicFramePr>
        <p:xfrm>
          <a:off x="1925473" y="1396069"/>
          <a:ext cx="8024388" cy="2505913"/>
        </p:xfrm>
        <a:graphic>
          <a:graphicData uri="http://schemas.openxmlformats.org/drawingml/2006/table">
            <a:tbl>
              <a:tblPr firstRow="1" firstCol="1" bandRow="1"/>
              <a:tblGrid>
                <a:gridCol w="765156">
                  <a:extLst>
                    <a:ext uri="{9D8B030D-6E8A-4147-A177-3AD203B41FA5}">
                      <a16:colId xmlns:a16="http://schemas.microsoft.com/office/drawing/2014/main" val="3555394583"/>
                    </a:ext>
                  </a:extLst>
                </a:gridCol>
                <a:gridCol w="2264914">
                  <a:extLst>
                    <a:ext uri="{9D8B030D-6E8A-4147-A177-3AD203B41FA5}">
                      <a16:colId xmlns:a16="http://schemas.microsoft.com/office/drawing/2014/main" val="3882723789"/>
                    </a:ext>
                  </a:extLst>
                </a:gridCol>
                <a:gridCol w="2265263">
                  <a:extLst>
                    <a:ext uri="{9D8B030D-6E8A-4147-A177-3AD203B41FA5}">
                      <a16:colId xmlns:a16="http://schemas.microsoft.com/office/drawing/2014/main" val="2906247951"/>
                    </a:ext>
                  </a:extLst>
                </a:gridCol>
                <a:gridCol w="2729055">
                  <a:extLst>
                    <a:ext uri="{9D8B030D-6E8A-4147-A177-3AD203B41FA5}">
                      <a16:colId xmlns:a16="http://schemas.microsoft.com/office/drawing/2014/main" val="4181769858"/>
                    </a:ext>
                  </a:extLst>
                </a:gridCol>
              </a:tblGrid>
              <a:tr h="417096">
                <a:tc gridSpan="2">
                  <a:txBody>
                    <a:bodyPr/>
                    <a:lstStyle/>
                    <a:p>
                      <a:pPr algn="ctr"/>
                      <a:endParaRPr lang="en-US" sz="1300" b="0" i="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T w="12700" cmpd="sng">
                      <a:solidFill>
                        <a:srgbClr val="AE1022"/>
                      </a:solidFill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 err="1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Cohort</a:t>
                      </a:r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 (n=423)</a:t>
                      </a:r>
                    </a:p>
                  </a:txBody>
                  <a:tcPr marL="22497" marR="22497" marT="4821" marB="0" anchor="ctr"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Valor de p*</a:t>
                      </a:r>
                      <a:endParaRPr lang="pt-PT" sz="1300" b="0" i="0" baseline="300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4273145"/>
                  </a:ext>
                </a:extLst>
              </a:tr>
              <a:tr h="432041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Parâmetros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na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 </a:t>
                      </a:r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admissão</a:t>
                      </a:r>
                      <a:endParaRPr lang="en-US" sz="1300" b="0" i="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2497" marR="22497" marT="4821" marB="0" vert="vert27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Hemoglobina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&lt;11g/dl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51 (12.1%)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&lt;0.0001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786836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300" b="0" i="0" dirty="0" err="1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Trombocitopenia</a:t>
                      </a:r>
                      <a:r>
                        <a:rPr lang="en-US" sz="1300" b="0" i="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&lt;100000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497" marR="22497" marT="4821" marB="0" anchor="ctr">
                    <a:lnL w="12700" cmpd="sng">
                      <a:solidFill>
                        <a:srgbClr val="AE1022"/>
                      </a:solidFill>
                    </a:lnL>
                    <a:lnR w="12700" cmpd="sng">
                      <a:solidFill>
                        <a:srgbClr val="AE1022"/>
                      </a:solidFill>
                    </a:lnR>
                    <a:lnT w="12700" cmpd="sng">
                      <a:solidFill>
                        <a:srgbClr val="AE1022"/>
                      </a:solidFill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US" sz="13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14 (3.3%)</a:t>
                      </a:r>
                      <a:endParaRPr lang="pt-PT" sz="1300" b="0" i="0" kern="12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Cavolini" panose="03000502040302020204" pitchFamily="66" charset="0"/>
                      </a:endParaRP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3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0.214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1737742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pPr algn="ctr"/>
                      <a:endParaRPr lang="en-US" sz="1100" b="0" i="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FC admissão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3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125.34 </a:t>
                      </a:r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</a:rPr>
                        <a:t>± </a:t>
                      </a:r>
                      <a:r>
                        <a:rPr lang="pt-PT" sz="13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82.23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3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0.517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1360707"/>
                  </a:ext>
                </a:extLst>
              </a:tr>
              <a:tr h="414194">
                <a:tc vMerge="1">
                  <a:txBody>
                    <a:bodyPr/>
                    <a:lstStyle/>
                    <a:p>
                      <a:pPr algn="ctr"/>
                      <a:endParaRPr lang="en-US" sz="1100" b="0" i="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2497" marR="22497" marT="4821" marB="0" vert="vert270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1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FC máxima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3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161.21 </a:t>
                      </a:r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</a:rPr>
                        <a:t>±</a:t>
                      </a:r>
                      <a:r>
                        <a:rPr lang="pt-PT" sz="13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 63.48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300" b="0" i="0" kern="12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Cavolini" panose="03000502040302020204" pitchFamily="66" charset="0"/>
                        </a:rPr>
                        <a:t>0.403</a:t>
                      </a:r>
                    </a:p>
                  </a:txBody>
                  <a:tcPr marL="22497" marR="22497" marT="4821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E1022"/>
                      </a:solidFill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4619151"/>
                  </a:ext>
                </a:extLst>
              </a:tr>
              <a:tr h="414194"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 err="1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Endpoint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mpd="sng">
                      <a:solidFill>
                        <a:srgbClr val="AE1022"/>
                      </a:solidFill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E102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CD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 err="1">
                          <a:effectLst/>
                          <a:latin typeface="Helvetica Light" panose="020B0403020202020204" pitchFamily="34" charset="0"/>
                        </a:rPr>
                        <a:t>Hemorragia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dirty="0">
                          <a:effectLst/>
                          <a:latin typeface="Helvetica Light" panose="020B0403020202020204" pitchFamily="34" charset="0"/>
                        </a:rPr>
                        <a:t>15 (3.5%)</a:t>
                      </a:r>
                      <a:endParaRPr lang="pt-PT" sz="1300" b="0" i="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300" b="0" i="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2941" marR="42941" marT="0" marB="0" anchor="ctr">
                    <a:lnL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E10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953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2344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AF8DF2E2-E10E-504D-AF30-4475E1408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049576"/>
              </p:ext>
            </p:extLst>
          </p:nvPr>
        </p:nvGraphicFramePr>
        <p:xfrm>
          <a:off x="1526897" y="1188163"/>
          <a:ext cx="9872662" cy="448167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277726">
                  <a:extLst>
                    <a:ext uri="{9D8B030D-6E8A-4147-A177-3AD203B41FA5}">
                      <a16:colId xmlns:a16="http://schemas.microsoft.com/office/drawing/2014/main" val="1963321836"/>
                    </a:ext>
                  </a:extLst>
                </a:gridCol>
                <a:gridCol w="1779852">
                  <a:extLst>
                    <a:ext uri="{9D8B030D-6E8A-4147-A177-3AD203B41FA5}">
                      <a16:colId xmlns:a16="http://schemas.microsoft.com/office/drawing/2014/main" val="3384340282"/>
                    </a:ext>
                  </a:extLst>
                </a:gridCol>
                <a:gridCol w="1031585">
                  <a:extLst>
                    <a:ext uri="{9D8B030D-6E8A-4147-A177-3AD203B41FA5}">
                      <a16:colId xmlns:a16="http://schemas.microsoft.com/office/drawing/2014/main" val="1333936305"/>
                    </a:ext>
                  </a:extLst>
                </a:gridCol>
                <a:gridCol w="1783499">
                  <a:extLst>
                    <a:ext uri="{9D8B030D-6E8A-4147-A177-3AD203B41FA5}">
                      <a16:colId xmlns:a16="http://schemas.microsoft.com/office/drawing/2014/main" val="532564418"/>
                    </a:ext>
                  </a:extLst>
                </a:gridCol>
              </a:tblGrid>
              <a:tr h="741005">
                <a:tc>
                  <a:txBody>
                    <a:bodyPr/>
                    <a:lstStyle/>
                    <a:p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 err="1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Coeficiente</a:t>
                      </a:r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 beta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IC 95%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P-value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163126"/>
                  </a:ext>
                </a:extLst>
              </a:tr>
              <a:tr h="591905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Hemoglobina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-0.876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0.300-0.579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468686"/>
                  </a:ext>
                </a:extLst>
              </a:tr>
              <a:tr h="591905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Plaquetas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-0.924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0.088-1.786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0.228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408614"/>
                  </a:ext>
                </a:extLst>
              </a:tr>
              <a:tr h="591905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TFG&lt;30ml/min/m2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-0.551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0.145-2.289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0.433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498634"/>
                  </a:ext>
                </a:extLst>
              </a:tr>
              <a:tr h="591905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Neoplasia </a:t>
                      </a:r>
                      <a:r>
                        <a:rPr lang="en-US" sz="1600" b="1" i="0" cap="none" spc="0" dirty="0" err="1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ativa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1.16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1.04-9.82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0.043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761537"/>
                  </a:ext>
                </a:extLst>
              </a:tr>
              <a:tr h="686524">
                <a:tc>
                  <a:txBody>
                    <a:bodyPr/>
                    <a:lstStyle/>
                    <a:p>
                      <a:pPr algn="ctr"/>
                      <a:r>
                        <a:rPr lang="pt-PT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AVC (hemorragia intracerebral, AVC&lt;6meses ou malformações arteriovenosas)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-0.366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0.153-3.142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0.64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096057"/>
                  </a:ext>
                </a:extLst>
              </a:tr>
              <a:tr h="686524">
                <a:tc>
                  <a:txBody>
                    <a:bodyPr/>
                    <a:lstStyle/>
                    <a:p>
                      <a:pPr algn="ctr"/>
                      <a:r>
                        <a:rPr lang="pt-PT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Diástase hemorrágica ou hemorragia a precisar de transfusão 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0.641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0.92-3.91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0.82</a:t>
                      </a: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8552232"/>
                  </a:ext>
                </a:extLst>
              </a:tr>
            </a:tbl>
          </a:graphicData>
        </a:graphic>
      </p:graphicFrame>
      <p:sp>
        <p:nvSpPr>
          <p:cNvPr id="9" name="Rectangle 1">
            <a:extLst>
              <a:ext uri="{FF2B5EF4-FFF2-40B4-BE49-F238E27FC236}">
                <a16:creationId xmlns:a16="http://schemas.microsoft.com/office/drawing/2014/main" id="{5441A5C4-950A-A64D-9CD2-04397B3B8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6897" y="5669836"/>
            <a:ext cx="6516464" cy="37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lang="en-US" altLang="pt-PT" sz="1200" dirty="0">
                <a:solidFill>
                  <a:srgbClr val="000000"/>
                </a:solidFill>
                <a:latin typeface="Helvetica" pitchFamily="2" charset="0"/>
                <a:ea typeface="MS Gothic" panose="020B0609070205080204" pitchFamily="49" charset="-128"/>
              </a:rPr>
              <a:t>3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Análise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multivariável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(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regressão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de Cox)</a:t>
            </a:r>
            <a:endParaRPr kumimoji="0" lang="en-US" altLang="pt-PT" sz="1300" u="none" strike="noStrike" cap="none" normalizeH="0" baseline="0" dirty="0">
              <a:ln>
                <a:noFill/>
              </a:ln>
              <a:solidFill>
                <a:srgbClr val="365F91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</p:txBody>
      </p:sp>
      <p:sp>
        <p:nvSpPr>
          <p:cNvPr id="6" name="Marcador de Posição do Texto 9">
            <a:extLst>
              <a:ext uri="{FF2B5EF4-FFF2-40B4-BE49-F238E27FC236}">
                <a16:creationId xmlns:a16="http://schemas.microsoft.com/office/drawing/2014/main" id="{F7CB6948-5823-1347-A576-E8E9E13155C3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2163654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548BE93-069B-4445-B943-E823CDEA1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7836" y="130903"/>
            <a:ext cx="8419317" cy="5832991"/>
          </a:xfrm>
          <a:prstGeom prst="rect">
            <a:avLst/>
          </a:prstGeom>
        </p:spPr>
      </p:pic>
      <p:sp>
        <p:nvSpPr>
          <p:cNvPr id="5" name="Marcador de Posição do Texto 9">
            <a:extLst>
              <a:ext uri="{FF2B5EF4-FFF2-40B4-BE49-F238E27FC236}">
                <a16:creationId xmlns:a16="http://schemas.microsoft.com/office/drawing/2014/main" id="{FE99FC12-65F0-D946-B2F8-57C9B8F8E856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7707C4DB-CD30-DC45-BDE8-27516A357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9256" y="5871846"/>
            <a:ext cx="6516464" cy="373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Gráfico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1.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Curvas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ROC de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cada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</a:t>
            </a:r>
            <a:r>
              <a:rPr kumimoji="0" lang="en-US" altLang="pt-PT" sz="12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score</a:t>
            </a:r>
            <a:endParaRPr kumimoji="0" lang="en-US" altLang="pt-PT" sz="1300" u="none" strike="noStrike" cap="none" normalizeH="0" baseline="0" dirty="0">
              <a:ln>
                <a:noFill/>
              </a:ln>
              <a:solidFill>
                <a:srgbClr val="365F91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278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8º Congresso Nacional de Medicina Interna - SPMI">
            <a:extLst>
              <a:ext uri="{FF2B5EF4-FFF2-40B4-BE49-F238E27FC236}">
                <a16:creationId xmlns:a16="http://schemas.microsoft.com/office/drawing/2014/main" id="{A5DF96E5-3316-EC49-95A8-FF076A23A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119" y="2195081"/>
            <a:ext cx="5678230" cy="317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6EE69742-2ACB-0446-962D-8AC52701B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6600" y="1258492"/>
            <a:ext cx="2784476" cy="434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1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914"/>
    </mc:Choice>
    <mc:Fallback xmlns="">
      <p:transition spd="slow" advTm="67914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68A10034-27B3-7949-AC9B-08A424D57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9738" y="4946425"/>
            <a:ext cx="6516464" cy="55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Tabela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2.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Análise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das </a:t>
            </a:r>
            <a:r>
              <a:rPr kumimoji="0" lang="en-US" altLang="pt-PT" sz="12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curvas</a:t>
            </a:r>
            <a:r>
              <a:rPr kumimoji="0" lang="en-US" altLang="pt-PT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MS Gothic" panose="020B0609070205080204" pitchFamily="49" charset="-128"/>
              </a:rPr>
              <a:t> ROC ROC.</a:t>
            </a:r>
            <a:endParaRPr kumimoji="0" lang="en-US" altLang="pt-PT" sz="1300" u="none" strike="noStrike" cap="none" normalizeH="0" baseline="0" dirty="0">
              <a:ln>
                <a:noFill/>
              </a:ln>
              <a:solidFill>
                <a:srgbClr val="365F91"/>
              </a:solidFill>
              <a:effectLst/>
              <a:latin typeface="Helvetica" pitchFamily="2" charset="0"/>
              <a:ea typeface="MS Gothic" panose="020B0609070205080204" pitchFamily="49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IC=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Intervalo</a:t>
            </a:r>
            <a:r>
              <a:rPr kumimoji="0" lang="en-US" altLang="pt-PT" sz="10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kumimoji="0" lang="en-US" altLang="pt-PT" sz="100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Helvetica" pitchFamily="2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Confiança</a:t>
            </a:r>
            <a:endParaRPr kumimoji="0" lang="en-US" altLang="pt-PT" sz="1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F6485A5-72BF-804A-AFC4-A3BB04A30FD1}"/>
              </a:ext>
            </a:extLst>
          </p:cNvPr>
          <p:cNvSpPr txBox="1"/>
          <p:nvPr/>
        </p:nvSpPr>
        <p:spPr>
          <a:xfrm>
            <a:off x="6930189" y="1612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A88E6447-F700-8149-8838-F44048F4F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222673"/>
              </p:ext>
            </p:extLst>
          </p:nvPr>
        </p:nvGraphicFramePr>
        <p:xfrm>
          <a:off x="1709738" y="1612232"/>
          <a:ext cx="9872662" cy="335496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5277726">
                  <a:extLst>
                    <a:ext uri="{9D8B030D-6E8A-4147-A177-3AD203B41FA5}">
                      <a16:colId xmlns:a16="http://schemas.microsoft.com/office/drawing/2014/main" val="1963321836"/>
                    </a:ext>
                  </a:extLst>
                </a:gridCol>
                <a:gridCol w="1779852">
                  <a:extLst>
                    <a:ext uri="{9D8B030D-6E8A-4147-A177-3AD203B41FA5}">
                      <a16:colId xmlns:a16="http://schemas.microsoft.com/office/drawing/2014/main" val="3384340282"/>
                    </a:ext>
                  </a:extLst>
                </a:gridCol>
                <a:gridCol w="1031585">
                  <a:extLst>
                    <a:ext uri="{9D8B030D-6E8A-4147-A177-3AD203B41FA5}">
                      <a16:colId xmlns:a16="http://schemas.microsoft.com/office/drawing/2014/main" val="1333936305"/>
                    </a:ext>
                  </a:extLst>
                </a:gridCol>
                <a:gridCol w="1783499">
                  <a:extLst>
                    <a:ext uri="{9D8B030D-6E8A-4147-A177-3AD203B41FA5}">
                      <a16:colId xmlns:a16="http://schemas.microsoft.com/office/drawing/2014/main" val="532564418"/>
                    </a:ext>
                  </a:extLst>
                </a:gridCol>
              </a:tblGrid>
              <a:tr h="671808">
                <a:tc>
                  <a:txBody>
                    <a:bodyPr/>
                    <a:lstStyle/>
                    <a:p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Area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IC 95%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spc="0" dirty="0">
                          <a:solidFill>
                            <a:schemeClr val="tx1"/>
                          </a:solidFill>
                          <a:effectLst/>
                          <a:latin typeface="Helvetica" pitchFamily="2" charset="0"/>
                        </a:rPr>
                        <a:t>P-value</a:t>
                      </a:r>
                      <a:endParaRPr lang="pt-PT" sz="1400" b="0" i="0" cap="none" spc="0" dirty="0">
                        <a:solidFill>
                          <a:schemeClr val="tx1"/>
                        </a:solidFill>
                        <a:effectLst/>
                        <a:latin typeface="Helvetica" pitchFamily="2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b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163126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ARC-HBR-major criteria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0.857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0-770-0.944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468686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ARC-HBR-minor criteria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0.569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0.416-0.735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0.416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40861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HEMORR2HAGES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</a:rPr>
                        <a:t>0.902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0.838-0.967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&lt;0.001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49863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HAS-BLED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0.716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0.604-0.829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0.011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E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448044"/>
                  </a:ext>
                </a:extLst>
              </a:tr>
              <a:tr h="536631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cap="none" spc="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ATRIA</a:t>
                      </a:r>
                      <a:endParaRPr lang="pt-PT" sz="1600" b="1" i="0" cap="none" spc="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61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0.653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0.465-0.851</a:t>
                      </a:r>
                      <a:endParaRPr lang="pt-PT" sz="1000" b="0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cap="none" spc="0" dirty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</a:rPr>
                        <a:t>0.071</a:t>
                      </a:r>
                      <a:endParaRPr lang="pt-PT" sz="1400" b="1" i="0" cap="none" spc="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5479" marR="53163" marT="15851" marB="118883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5E83">
                        <a:alpha val="1960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761537"/>
                  </a:ext>
                </a:extLst>
              </a:tr>
            </a:tbl>
          </a:graphicData>
        </a:graphic>
      </p:graphicFrame>
      <p:sp>
        <p:nvSpPr>
          <p:cNvPr id="7" name="Marcador de Posição do Texto 9">
            <a:extLst>
              <a:ext uri="{FF2B5EF4-FFF2-40B4-BE49-F238E27FC236}">
                <a16:creationId xmlns:a16="http://schemas.microsoft.com/office/drawing/2014/main" id="{51D56BFE-FCCD-6340-A60F-204C80E73359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375023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53E03E0E-561F-8742-A9A5-7494EC94E6DC}"/>
              </a:ext>
            </a:extLst>
          </p:cNvPr>
          <p:cNvSpPr txBox="1"/>
          <p:nvPr/>
        </p:nvSpPr>
        <p:spPr>
          <a:xfrm>
            <a:off x="1730613" y="1235695"/>
            <a:ext cx="9400850" cy="1298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>
                <a:effectLst/>
                <a:latin typeface="Helvetica Light" panose="020B0403020202020204" pitchFamily="34" charset="0"/>
              </a:rPr>
              <a:t>Neste estudo </a:t>
            </a:r>
            <a:r>
              <a:rPr lang="pt-PT" dirty="0" err="1">
                <a:effectLst/>
                <a:latin typeface="Helvetica Light" panose="020B0403020202020204" pitchFamily="34" charset="0"/>
              </a:rPr>
              <a:t>unicêntrico</a:t>
            </a:r>
            <a:r>
              <a:rPr lang="pt-PT" dirty="0">
                <a:effectLst/>
                <a:latin typeface="Helvetica Light" panose="020B0403020202020204" pitchFamily="34" charset="0"/>
              </a:rPr>
              <a:t> retrospetivo com doentes hospitalizados por </a:t>
            </a:r>
            <a:r>
              <a:rPr lang="pt-PT" dirty="0" err="1">
                <a:effectLst/>
                <a:latin typeface="Helvetica Light" panose="020B0403020202020204" pitchFamily="34" charset="0"/>
              </a:rPr>
              <a:t>fibrilhação</a:t>
            </a:r>
            <a:r>
              <a:rPr lang="pt-PT" dirty="0">
                <a:effectLst/>
                <a:latin typeface="Helvetica Light" panose="020B0403020202020204" pitchFamily="34" charset="0"/>
              </a:rPr>
              <a:t> auricular, o </a:t>
            </a:r>
            <a:r>
              <a:rPr lang="pt-PT" dirty="0">
                <a:latin typeface="Helvetica Light" panose="020B0403020202020204" pitchFamily="34" charset="0"/>
              </a:rPr>
              <a:t>s</a:t>
            </a:r>
            <a:r>
              <a:rPr lang="pt-PT" dirty="0">
                <a:effectLst/>
                <a:latin typeface="Helvetica Light" panose="020B0403020202020204" pitchFamily="34" charset="0"/>
              </a:rPr>
              <a:t>core ARC-HBR critérios major tem um desempenho superior ao HAS-BLED e semelhante ao HEMORR2HAGES na previsão do risco de hemorragia.</a:t>
            </a:r>
            <a:endParaRPr lang="en-GB" dirty="0">
              <a:latin typeface="Helvetica Light" panose="020B0403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548D2AC-E117-894F-A0DE-C527318F63E3}"/>
              </a:ext>
            </a:extLst>
          </p:cNvPr>
          <p:cNvSpPr txBox="1"/>
          <p:nvPr/>
        </p:nvSpPr>
        <p:spPr>
          <a:xfrm>
            <a:off x="1730613" y="4241183"/>
            <a:ext cx="9400850" cy="467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>
                <a:effectLst/>
                <a:latin typeface="Helvetica Light" panose="020B0403020202020204" pitchFamily="34" charset="0"/>
              </a:rPr>
              <a:t>Estudo prospetivo para validaç</a:t>
            </a:r>
            <a:r>
              <a:rPr lang="pt-PT" dirty="0">
                <a:latin typeface="Helvetica Light" panose="020B0403020202020204" pitchFamily="34" charset="0"/>
              </a:rPr>
              <a:t>ão do score.</a:t>
            </a:r>
            <a:endParaRPr lang="en-GB" dirty="0">
              <a:latin typeface="Helvetica Light" panose="020B0403020202020204" pitchFamily="34" charset="0"/>
            </a:endParaRPr>
          </a:p>
        </p:txBody>
      </p:sp>
      <p:sp>
        <p:nvSpPr>
          <p:cNvPr id="8" name="Marcador de Posição do Texto 9">
            <a:extLst>
              <a:ext uri="{FF2B5EF4-FFF2-40B4-BE49-F238E27FC236}">
                <a16:creationId xmlns:a16="http://schemas.microsoft.com/office/drawing/2014/main" id="{19E8452B-2F02-5149-88F8-39397F159CB5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Conclusões</a:t>
            </a:r>
          </a:p>
        </p:txBody>
      </p:sp>
      <p:sp>
        <p:nvSpPr>
          <p:cNvPr id="9" name="Marcador de Posição do Texto 9">
            <a:extLst>
              <a:ext uri="{FF2B5EF4-FFF2-40B4-BE49-F238E27FC236}">
                <a16:creationId xmlns:a16="http://schemas.microsoft.com/office/drawing/2014/main" id="{1F4E2083-C4D0-BE40-B3BF-95D7937B4630}"/>
              </a:ext>
            </a:extLst>
          </p:cNvPr>
          <p:cNvSpPr txBox="1">
            <a:spLocks/>
          </p:cNvSpPr>
          <p:nvPr/>
        </p:nvSpPr>
        <p:spPr>
          <a:xfrm>
            <a:off x="1249038" y="3627719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Futuro</a:t>
            </a:r>
          </a:p>
        </p:txBody>
      </p:sp>
    </p:spTree>
    <p:extLst>
      <p:ext uri="{BB962C8B-B14F-4D97-AF65-F5344CB8AC3E}">
        <p14:creationId xmlns:p14="http://schemas.microsoft.com/office/powerpoint/2010/main" val="7072507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8137C19C-E60D-47AF-82C9-B9A47A80D79C}"/>
              </a:ext>
            </a:extLst>
          </p:cNvPr>
          <p:cNvSpPr txBox="1">
            <a:spLocks/>
          </p:cNvSpPr>
          <p:nvPr/>
        </p:nvSpPr>
        <p:spPr>
          <a:xfrm>
            <a:off x="591975" y="4279119"/>
            <a:ext cx="4184295" cy="1209142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5000" b="1" dirty="0">
                <a:solidFill>
                  <a:schemeClr val="bg1"/>
                </a:solidFill>
                <a:latin typeface="Arial"/>
                <a:cs typeface="Arial"/>
              </a:rPr>
              <a:t>OBRIGADO</a:t>
            </a:r>
            <a:endParaRPr lang="pt-PT" altLang="ko-KR" sz="5000" b="1">
              <a:solidFill>
                <a:schemeClr val="bg1"/>
              </a:solidFill>
              <a:latin typeface="Arial"/>
              <a:ea typeface="맑은 고딕"/>
              <a:cs typeface="Arial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BE16-6C0F-4A45-9EC6-3AC48ACF398B}"/>
              </a:ext>
            </a:extLst>
          </p:cNvPr>
          <p:cNvSpPr/>
          <p:nvPr/>
        </p:nvSpPr>
        <p:spPr>
          <a:xfrm flipV="1">
            <a:off x="760451" y="5245242"/>
            <a:ext cx="1729409" cy="82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600">
              <a:solidFill>
                <a:srgbClr val="49A6AB"/>
              </a:solidFill>
            </a:endParaRP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5B05E475-1C98-4C7F-8DF6-E04190CB095F}"/>
              </a:ext>
            </a:extLst>
          </p:cNvPr>
          <p:cNvSpPr txBox="1">
            <a:spLocks/>
          </p:cNvSpPr>
          <p:nvPr/>
        </p:nvSpPr>
        <p:spPr>
          <a:xfrm>
            <a:off x="630073" y="5325987"/>
            <a:ext cx="2528009" cy="907013"/>
          </a:xfrm>
          <a:prstGeom prst="rect">
            <a:avLst/>
          </a:prstGeom>
          <a:noFill/>
        </p:spPr>
        <p:txBody>
          <a:bodyPr lIns="91440" tIns="45720" rIns="91440" bIns="45720" anchor="ctr"/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altLang="ko-KR" dirty="0"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Filipa Gerardo</a:t>
            </a:r>
            <a:endParaRPr lang="pt-PT" dirty="0">
              <a:solidFill>
                <a:schemeClr val="bg1"/>
              </a:solidFill>
              <a:latin typeface="Arial"/>
              <a:ea typeface="맑은 고딕"/>
              <a:cs typeface="Arial"/>
            </a:endParaRPr>
          </a:p>
          <a:p>
            <a:r>
              <a:rPr lang="pt-PT" altLang="ko-KR" sz="1200" dirty="0"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30/01/2024</a:t>
            </a:r>
            <a:endParaRPr lang="pt-PT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059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1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rcador de Posição do Texto 9">
            <a:extLst>
              <a:ext uri="{FF2B5EF4-FFF2-40B4-BE49-F238E27FC236}">
                <a16:creationId xmlns:a16="http://schemas.microsoft.com/office/drawing/2014/main" id="{26BE22D0-E892-5148-809D-17694006C58B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Introdução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460E50B-6AD6-B74F-81E1-4C83119FB056}"/>
              </a:ext>
            </a:extLst>
          </p:cNvPr>
          <p:cNvSpPr txBox="1"/>
          <p:nvPr/>
        </p:nvSpPr>
        <p:spPr>
          <a:xfrm>
            <a:off x="1249038" y="1151829"/>
            <a:ext cx="10706342" cy="518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Existem vários sistemas de pontuação para a estratificação de risco hemorrágico em doentes </a:t>
            </a:r>
            <a:r>
              <a:rPr lang="pt-PT" sz="1600" dirty="0" err="1">
                <a:latin typeface="Helvetica Light" panose="020B0403020202020204" pitchFamily="34" charset="0"/>
                <a:ea typeface="Times New Roman" panose="02020603050405020304" pitchFamily="18" charset="0"/>
              </a:rPr>
              <a:t>hipocoagulados</a:t>
            </a: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DBFA339-F026-1641-A308-774C34AFB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775" y="1860023"/>
            <a:ext cx="4804880" cy="4332269"/>
          </a:xfrm>
          <a:prstGeom prst="rect">
            <a:avLst/>
          </a:prstGeom>
        </p:spPr>
      </p:pic>
      <p:sp>
        <p:nvSpPr>
          <p:cNvPr id="9" name="Retângulo Arredondado 8">
            <a:extLst>
              <a:ext uri="{FF2B5EF4-FFF2-40B4-BE49-F238E27FC236}">
                <a16:creationId xmlns:a16="http://schemas.microsoft.com/office/drawing/2014/main" id="{61E21F2D-85D3-7F4B-A2D7-3AE6FCC1DE1C}"/>
              </a:ext>
            </a:extLst>
          </p:cNvPr>
          <p:cNvSpPr/>
          <p:nvPr/>
        </p:nvSpPr>
        <p:spPr>
          <a:xfrm>
            <a:off x="6327775" y="4299868"/>
            <a:ext cx="4646130" cy="939800"/>
          </a:xfrm>
          <a:prstGeom prst="roundRect">
            <a:avLst/>
          </a:prstGeom>
          <a:noFill/>
          <a:ln w="38100">
            <a:solidFill>
              <a:srgbClr val="E725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92BD919-3174-BE49-9E20-E2F2AFA00333}"/>
              </a:ext>
            </a:extLst>
          </p:cNvPr>
          <p:cNvSpPr txBox="1"/>
          <p:nvPr/>
        </p:nvSpPr>
        <p:spPr>
          <a:xfrm>
            <a:off x="6407150" y="6268750"/>
            <a:ext cx="4646130" cy="561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700" dirty="0">
                <a:latin typeface="Helvetica Light" panose="020B0403020202020204" pitchFamily="34" charset="0"/>
              </a:rPr>
              <a:t>Gage, B. F., </a:t>
            </a:r>
            <a:r>
              <a:rPr lang="pt-PT" sz="700" dirty="0" err="1">
                <a:latin typeface="Helvetica Light" panose="020B0403020202020204" pitchFamily="34" charset="0"/>
              </a:rPr>
              <a:t>Yan</a:t>
            </a:r>
            <a:r>
              <a:rPr lang="pt-PT" sz="700" dirty="0">
                <a:latin typeface="Helvetica Light" panose="020B0403020202020204" pitchFamily="34" charset="0"/>
              </a:rPr>
              <a:t>, Y., </a:t>
            </a:r>
            <a:r>
              <a:rPr lang="pt-PT" sz="700" dirty="0" err="1">
                <a:latin typeface="Helvetica Light" panose="020B0403020202020204" pitchFamily="34" charset="0"/>
              </a:rPr>
              <a:t>Milligan</a:t>
            </a:r>
            <a:r>
              <a:rPr lang="pt-PT" sz="700" dirty="0">
                <a:latin typeface="Helvetica Light" panose="020B0403020202020204" pitchFamily="34" charset="0"/>
              </a:rPr>
              <a:t>, P. E., </a:t>
            </a:r>
            <a:r>
              <a:rPr lang="pt-PT" sz="700" dirty="0" err="1">
                <a:latin typeface="Helvetica Light" panose="020B0403020202020204" pitchFamily="34" charset="0"/>
              </a:rPr>
              <a:t>Waterman</a:t>
            </a:r>
            <a:r>
              <a:rPr lang="pt-PT" sz="700" dirty="0">
                <a:latin typeface="Helvetica Light" panose="020B0403020202020204" pitchFamily="34" charset="0"/>
              </a:rPr>
              <a:t>, A. D., </a:t>
            </a:r>
            <a:r>
              <a:rPr lang="pt-PT" sz="700" dirty="0" err="1">
                <a:latin typeface="Helvetica Light" panose="020B0403020202020204" pitchFamily="34" charset="0"/>
              </a:rPr>
              <a:t>Culverhouse</a:t>
            </a:r>
            <a:r>
              <a:rPr lang="pt-PT" sz="700" dirty="0">
                <a:latin typeface="Helvetica Light" panose="020B0403020202020204" pitchFamily="34" charset="0"/>
              </a:rPr>
              <a:t>, R., </a:t>
            </a:r>
            <a:r>
              <a:rPr lang="pt-PT" sz="700" dirty="0" err="1">
                <a:latin typeface="Helvetica Light" panose="020B0403020202020204" pitchFamily="34" charset="0"/>
              </a:rPr>
              <a:t>Rich</a:t>
            </a:r>
            <a:r>
              <a:rPr lang="pt-PT" sz="700" dirty="0">
                <a:latin typeface="Helvetica Light" panose="020B0403020202020204" pitchFamily="34" charset="0"/>
              </a:rPr>
              <a:t>, M. W., &amp; Radford, M. J. (2006). </a:t>
            </a:r>
            <a:r>
              <a:rPr lang="pt-PT" sz="700" dirty="0" err="1">
                <a:latin typeface="Helvetica Light" panose="020B0403020202020204" pitchFamily="34" charset="0"/>
              </a:rPr>
              <a:t>Clinical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classification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schemes</a:t>
            </a:r>
            <a:r>
              <a:rPr lang="pt-PT" sz="700" dirty="0">
                <a:latin typeface="Helvetica Light" panose="020B0403020202020204" pitchFamily="34" charset="0"/>
              </a:rPr>
              <a:t> for </a:t>
            </a:r>
            <a:r>
              <a:rPr lang="pt-PT" sz="700" dirty="0" err="1">
                <a:latin typeface="Helvetica Light" panose="020B0403020202020204" pitchFamily="34" charset="0"/>
              </a:rPr>
              <a:t>predicting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hemorrhage</a:t>
            </a:r>
            <a:r>
              <a:rPr lang="pt-PT" sz="700" dirty="0">
                <a:latin typeface="Helvetica Light" panose="020B0403020202020204" pitchFamily="34" charset="0"/>
              </a:rPr>
              <a:t>: </a:t>
            </a:r>
            <a:r>
              <a:rPr lang="pt-PT" sz="700" dirty="0" err="1">
                <a:latin typeface="Helvetica Light" panose="020B0403020202020204" pitchFamily="34" charset="0"/>
              </a:rPr>
              <a:t>results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from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the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National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Registry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of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Atrial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Fibrillation</a:t>
            </a:r>
            <a:r>
              <a:rPr lang="pt-PT" sz="700" dirty="0">
                <a:latin typeface="Helvetica Light" panose="020B0403020202020204" pitchFamily="34" charset="0"/>
              </a:rPr>
              <a:t> (NRAF). </a:t>
            </a:r>
            <a:r>
              <a:rPr lang="pt-PT" sz="700" dirty="0" err="1">
                <a:latin typeface="Helvetica Light" panose="020B0403020202020204" pitchFamily="34" charset="0"/>
              </a:rPr>
              <a:t>American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heart</a:t>
            </a:r>
            <a:r>
              <a:rPr lang="pt-PT" sz="700" dirty="0"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latin typeface="Helvetica Light" panose="020B0403020202020204" pitchFamily="34" charset="0"/>
              </a:rPr>
              <a:t>journal</a:t>
            </a:r>
            <a:r>
              <a:rPr lang="pt-PT" sz="700" dirty="0">
                <a:latin typeface="Helvetica Light" panose="020B0403020202020204" pitchFamily="34" charset="0"/>
              </a:rPr>
              <a:t>, 151(3), 713–719. </a:t>
            </a:r>
            <a:r>
              <a:rPr lang="pt-PT" sz="700" dirty="0" err="1">
                <a:latin typeface="Helvetica Light" panose="020B0403020202020204" pitchFamily="34" charset="0"/>
              </a:rPr>
              <a:t>https</a:t>
            </a:r>
            <a:r>
              <a:rPr lang="pt-PT" sz="700" dirty="0">
                <a:latin typeface="Helvetica Light" panose="020B0403020202020204" pitchFamily="34" charset="0"/>
              </a:rPr>
              <a:t>://</a:t>
            </a:r>
            <a:r>
              <a:rPr lang="pt-PT" sz="700" dirty="0" err="1">
                <a:latin typeface="Helvetica Light" panose="020B0403020202020204" pitchFamily="34" charset="0"/>
              </a:rPr>
              <a:t>doi.org</a:t>
            </a:r>
            <a:r>
              <a:rPr lang="pt-PT" sz="700" dirty="0">
                <a:latin typeface="Helvetica Light" panose="020B0403020202020204" pitchFamily="34" charset="0"/>
              </a:rPr>
              <a:t>/10.1016/j.ahj.2005.04.017</a:t>
            </a:r>
            <a:endParaRPr lang="en-GB" sz="700" dirty="0">
              <a:latin typeface="Helvetica Light" panose="020B0403020202020204" pitchFamily="34" charset="0"/>
            </a:endParaRPr>
          </a:p>
        </p:txBody>
      </p:sp>
      <p:sp>
        <p:nvSpPr>
          <p:cNvPr id="10" name="Marcador de Posição do Texto 9">
            <a:extLst>
              <a:ext uri="{FF2B5EF4-FFF2-40B4-BE49-F238E27FC236}">
                <a16:creationId xmlns:a16="http://schemas.microsoft.com/office/drawing/2014/main" id="{04D5D23A-B612-854E-8B94-8FCFA8C8731D}"/>
              </a:ext>
            </a:extLst>
          </p:cNvPr>
          <p:cNvSpPr txBox="1">
            <a:spLocks/>
          </p:cNvSpPr>
          <p:nvPr/>
        </p:nvSpPr>
        <p:spPr>
          <a:xfrm>
            <a:off x="1449870" y="1961752"/>
            <a:ext cx="4646130" cy="432048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volini" panose="03000502040302020204" pitchFamily="66" charset="0"/>
                <a:cs typeface="Cavolini" panose="03000502040302020204" pitchFamily="66" charset="0"/>
              </a:rPr>
              <a:t>HEMORR2HAGES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4D476F1-AF5F-CB49-BDDF-38593B18DBC0}"/>
              </a:ext>
            </a:extLst>
          </p:cNvPr>
          <p:cNvSpPr txBox="1"/>
          <p:nvPr/>
        </p:nvSpPr>
        <p:spPr>
          <a:xfrm>
            <a:off x="3353688" y="2520800"/>
            <a:ext cx="838494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kumimoji="0" lang="pt-PT" sz="180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volini" panose="03000502040302020204" pitchFamily="66" charset="0"/>
                <a:cs typeface="Cavolini" panose="03000502040302020204" pitchFamily="66" charset="0"/>
              </a:rPr>
              <a:t>2006 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" name="Conexão Reta Unidirecional 4">
            <a:extLst>
              <a:ext uri="{FF2B5EF4-FFF2-40B4-BE49-F238E27FC236}">
                <a16:creationId xmlns:a16="http://schemas.microsoft.com/office/drawing/2014/main" id="{34A0EF6F-3041-DE48-AF24-305573404B5F}"/>
              </a:ext>
            </a:extLst>
          </p:cNvPr>
          <p:cNvCxnSpPr>
            <a:cxnSpLocks/>
          </p:cNvCxnSpPr>
          <p:nvPr/>
        </p:nvCxnSpPr>
        <p:spPr>
          <a:xfrm>
            <a:off x="3771900" y="3060700"/>
            <a:ext cx="1035" cy="64700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0197B1D8-F21B-8540-A197-FAF17F58569C}"/>
              </a:ext>
            </a:extLst>
          </p:cNvPr>
          <p:cNvSpPr txBox="1"/>
          <p:nvPr/>
        </p:nvSpPr>
        <p:spPr>
          <a:xfrm>
            <a:off x="2231788" y="3707704"/>
            <a:ext cx="3632438" cy="1903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Várias variáveis, pouco aplicável na prática clínica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Variáveis subjetivas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Variáveis difíceis de obter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pt-PT" sz="1600" dirty="0">
              <a:latin typeface="Helvetica Light" panose="020B0403020202020204" pitchFamily="34" charset="0"/>
              <a:ea typeface="Times New Roman" panose="02020603050405020304" pitchFamily="18" charset="0"/>
            </a:endParaRPr>
          </a:p>
        </p:txBody>
      </p:sp>
      <p:cxnSp>
        <p:nvCxnSpPr>
          <p:cNvPr id="16" name="Conexão Reta Unidirecional 15">
            <a:extLst>
              <a:ext uri="{FF2B5EF4-FFF2-40B4-BE49-F238E27FC236}">
                <a16:creationId xmlns:a16="http://schemas.microsoft.com/office/drawing/2014/main" id="{D557DB72-1601-7E4E-9714-A494054957C7}"/>
              </a:ext>
            </a:extLst>
          </p:cNvPr>
          <p:cNvCxnSpPr>
            <a:cxnSpLocks/>
          </p:cNvCxnSpPr>
          <p:nvPr/>
        </p:nvCxnSpPr>
        <p:spPr>
          <a:xfrm>
            <a:off x="4594546" y="4720321"/>
            <a:ext cx="1501454" cy="0"/>
          </a:xfrm>
          <a:prstGeom prst="straightConnector1">
            <a:avLst/>
          </a:prstGeom>
          <a:ln>
            <a:solidFill>
              <a:srgbClr val="E7252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21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914"/>
    </mc:Choice>
    <mc:Fallback xmlns="">
      <p:transition spd="slow" advTm="6791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9460E50B-6AD6-B74F-81E1-4C83119FB056}"/>
              </a:ext>
            </a:extLst>
          </p:cNvPr>
          <p:cNvSpPr txBox="1"/>
          <p:nvPr/>
        </p:nvSpPr>
        <p:spPr>
          <a:xfrm>
            <a:off x="1249038" y="1151829"/>
            <a:ext cx="10706342" cy="518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Existem vários sistemas de pontuação para a estratificação de risco hemorrágico em doentes </a:t>
            </a:r>
            <a:r>
              <a:rPr lang="pt-PT" sz="1600" dirty="0" err="1">
                <a:latin typeface="Helvetica Light" panose="020B0403020202020204" pitchFamily="34" charset="0"/>
                <a:ea typeface="Times New Roman" panose="02020603050405020304" pitchFamily="18" charset="0"/>
              </a:rPr>
              <a:t>hipocoagulados</a:t>
            </a: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10" name="Marcador de Posição do Texto 9">
            <a:extLst>
              <a:ext uri="{FF2B5EF4-FFF2-40B4-BE49-F238E27FC236}">
                <a16:creationId xmlns:a16="http://schemas.microsoft.com/office/drawing/2014/main" id="{04D5D23A-B612-854E-8B94-8FCFA8C8731D}"/>
              </a:ext>
            </a:extLst>
          </p:cNvPr>
          <p:cNvSpPr txBox="1">
            <a:spLocks/>
          </p:cNvSpPr>
          <p:nvPr/>
        </p:nvSpPr>
        <p:spPr>
          <a:xfrm>
            <a:off x="1449870" y="1961752"/>
            <a:ext cx="4646130" cy="432048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volini" panose="03000502040302020204" pitchFamily="66" charset="0"/>
                <a:cs typeface="Cavolini" panose="03000502040302020204" pitchFamily="66" charset="0"/>
              </a:rPr>
              <a:t>HAS-BLED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4D476F1-AF5F-CB49-BDDF-38593B18DBC0}"/>
              </a:ext>
            </a:extLst>
          </p:cNvPr>
          <p:cNvSpPr txBox="1"/>
          <p:nvPr/>
        </p:nvSpPr>
        <p:spPr>
          <a:xfrm>
            <a:off x="3353688" y="2520800"/>
            <a:ext cx="838494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kumimoji="0" lang="pt-PT" sz="180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volini" panose="03000502040302020204" pitchFamily="66" charset="0"/>
                <a:cs typeface="Cavolini" panose="03000502040302020204" pitchFamily="66" charset="0"/>
              </a:rPr>
              <a:t>2010 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" name="Conexão Reta Unidirecional 4">
            <a:extLst>
              <a:ext uri="{FF2B5EF4-FFF2-40B4-BE49-F238E27FC236}">
                <a16:creationId xmlns:a16="http://schemas.microsoft.com/office/drawing/2014/main" id="{34A0EF6F-3041-DE48-AF24-305573404B5F}"/>
              </a:ext>
            </a:extLst>
          </p:cNvPr>
          <p:cNvCxnSpPr>
            <a:cxnSpLocks/>
          </p:cNvCxnSpPr>
          <p:nvPr/>
        </p:nvCxnSpPr>
        <p:spPr>
          <a:xfrm>
            <a:off x="3771900" y="3060700"/>
            <a:ext cx="1035" cy="64700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0197B1D8-F21B-8540-A197-FAF17F58569C}"/>
              </a:ext>
            </a:extLst>
          </p:cNvPr>
          <p:cNvSpPr txBox="1"/>
          <p:nvPr/>
        </p:nvSpPr>
        <p:spPr>
          <a:xfrm>
            <a:off x="1366697" y="3707704"/>
            <a:ext cx="5607560" cy="2272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Mais simples.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Boa capacidade </a:t>
            </a:r>
            <a:r>
              <a:rPr lang="pt-PT" sz="1600" dirty="0" err="1">
                <a:latin typeface="Helvetica Light" panose="020B0403020202020204" pitchFamily="34" charset="0"/>
                <a:ea typeface="Times New Roman" panose="02020603050405020304" pitchFamily="18" charset="0"/>
              </a:rPr>
              <a:t>preditora</a:t>
            </a: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 de risco hemorrágico.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Usado para sinalizar e não para parar a </a:t>
            </a:r>
            <a:r>
              <a:rPr lang="pt-PT" sz="1600" dirty="0" err="1">
                <a:latin typeface="Helvetica Light" panose="020B0403020202020204" pitchFamily="34" charset="0"/>
                <a:ea typeface="Times New Roman" panose="02020603050405020304" pitchFamily="18" charset="0"/>
              </a:rPr>
              <a:t>hipocoagulação</a:t>
            </a: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Melhor </a:t>
            </a:r>
            <a:r>
              <a:rPr lang="pt-PT" sz="1600" i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performance</a:t>
            </a: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 que os outros </a:t>
            </a:r>
            <a:r>
              <a:rPr lang="pt-PT" sz="1600" i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scores </a:t>
            </a: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na vida real.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pt-PT" sz="1600" dirty="0">
              <a:latin typeface="Helvetica Light" panose="020B0403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9DF622E9-8ED5-0343-87D7-C20F20049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882" y="2010109"/>
            <a:ext cx="4804880" cy="3696062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8D9AC222-BC8C-5B43-BDD7-5EF02A92066D}"/>
              </a:ext>
            </a:extLst>
          </p:cNvPr>
          <p:cNvSpPr txBox="1"/>
          <p:nvPr/>
        </p:nvSpPr>
        <p:spPr>
          <a:xfrm>
            <a:off x="6974257" y="5706171"/>
            <a:ext cx="4646130" cy="561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Pisters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, R.,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Lane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, D. A.,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Nieuwlaat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, R., de Vos, C. B.,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Crijns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, H. J., &amp;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Lip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, G. Y. (2010). A novel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user-friendly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score (HAS-BLED) to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assess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1-year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risk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of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major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bleeding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in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patients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with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atrial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fibrillation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: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the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Euro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Heart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Survey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. 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Chest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, 138(5), 1093–1100. 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https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://</a:t>
            </a:r>
            <a:r>
              <a:rPr lang="pt-PT" sz="700" dirty="0" err="1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doi.org</a:t>
            </a:r>
            <a:r>
              <a:rPr lang="pt-PT" sz="700" dirty="0">
                <a:solidFill>
                  <a:srgbClr val="212121"/>
                </a:solidFill>
                <a:effectLst/>
                <a:latin typeface="Helvetica Light" panose="020B0403020202020204" pitchFamily="34" charset="0"/>
              </a:rPr>
              <a:t>/10.1378/chest.10-0134</a:t>
            </a:r>
            <a:endParaRPr lang="en-GB" sz="700" dirty="0">
              <a:latin typeface="Helvetica Light" panose="020B0403020202020204" pitchFamily="34" charset="0"/>
            </a:endParaRPr>
          </a:p>
        </p:txBody>
      </p:sp>
      <p:sp>
        <p:nvSpPr>
          <p:cNvPr id="11" name="Marcador de Posição do Texto 9">
            <a:extLst>
              <a:ext uri="{FF2B5EF4-FFF2-40B4-BE49-F238E27FC236}">
                <a16:creationId xmlns:a16="http://schemas.microsoft.com/office/drawing/2014/main" id="{93426A36-6541-D54C-87DC-2698C1A6C615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Introdução</a:t>
            </a:r>
          </a:p>
        </p:txBody>
      </p:sp>
    </p:spTree>
    <p:extLst>
      <p:ext uri="{BB962C8B-B14F-4D97-AF65-F5344CB8AC3E}">
        <p14:creationId xmlns:p14="http://schemas.microsoft.com/office/powerpoint/2010/main" val="387489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56"/>
    </mc:Choice>
    <mc:Fallback xmlns="">
      <p:transition spd="slow" advTm="4575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9460E50B-6AD6-B74F-81E1-4C83119FB056}"/>
              </a:ext>
            </a:extLst>
          </p:cNvPr>
          <p:cNvSpPr txBox="1"/>
          <p:nvPr/>
        </p:nvSpPr>
        <p:spPr>
          <a:xfrm>
            <a:off x="1249038" y="1151829"/>
            <a:ext cx="10706342" cy="518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Existem vários sistemas de pontuação para a estratificação de risco hemorrágico em doentes </a:t>
            </a:r>
            <a:r>
              <a:rPr lang="pt-PT" sz="1600" dirty="0" err="1">
                <a:latin typeface="Helvetica Light" panose="020B0403020202020204" pitchFamily="34" charset="0"/>
                <a:ea typeface="Times New Roman" panose="02020603050405020304" pitchFamily="18" charset="0"/>
              </a:rPr>
              <a:t>hipocoagulados</a:t>
            </a: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10" name="Marcador de Posição do Texto 9">
            <a:extLst>
              <a:ext uri="{FF2B5EF4-FFF2-40B4-BE49-F238E27FC236}">
                <a16:creationId xmlns:a16="http://schemas.microsoft.com/office/drawing/2014/main" id="{04D5D23A-B612-854E-8B94-8FCFA8C8731D}"/>
              </a:ext>
            </a:extLst>
          </p:cNvPr>
          <p:cNvSpPr txBox="1">
            <a:spLocks/>
          </p:cNvSpPr>
          <p:nvPr/>
        </p:nvSpPr>
        <p:spPr>
          <a:xfrm>
            <a:off x="1449870" y="1961752"/>
            <a:ext cx="4646130" cy="432048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volini" panose="03000502040302020204" pitchFamily="66" charset="0"/>
                <a:cs typeface="Cavolini" panose="03000502040302020204" pitchFamily="66" charset="0"/>
              </a:rPr>
              <a:t>ATRIA Score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4D476F1-AF5F-CB49-BDDF-38593B18DBC0}"/>
              </a:ext>
            </a:extLst>
          </p:cNvPr>
          <p:cNvSpPr txBox="1"/>
          <p:nvPr/>
        </p:nvSpPr>
        <p:spPr>
          <a:xfrm>
            <a:off x="3353688" y="2520800"/>
            <a:ext cx="838494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kumimoji="0" lang="pt-PT" sz="180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volini" panose="03000502040302020204" pitchFamily="66" charset="0"/>
                <a:cs typeface="Cavolini" panose="03000502040302020204" pitchFamily="66" charset="0"/>
              </a:rPr>
              <a:t>2014 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20ABDE4-9940-9C40-BB56-A607500F4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038" y="3244453"/>
            <a:ext cx="10942962" cy="2692316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CB32764-942F-BA4C-9112-07464E274C0F}"/>
              </a:ext>
            </a:extLst>
          </p:cNvPr>
          <p:cNvSpPr txBox="1"/>
          <p:nvPr/>
        </p:nvSpPr>
        <p:spPr>
          <a:xfrm>
            <a:off x="5910086" y="1769286"/>
            <a:ext cx="5851854" cy="1164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Novamente mais complexo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pt-PT" sz="1600" dirty="0">
                <a:latin typeface="Helvetica Light" panose="020B0403020202020204" pitchFamily="34" charset="0"/>
                <a:ea typeface="Times New Roman" panose="02020603050405020304" pitchFamily="18" charset="0"/>
              </a:rPr>
              <a:t>Com variáveis pouco práticas no ”dia-a-dia”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endParaRPr lang="pt-PT" sz="1600" dirty="0">
              <a:latin typeface="Helvetica Light" panose="020B0403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8" name="Marcador de Posição do Texto 9">
            <a:extLst>
              <a:ext uri="{FF2B5EF4-FFF2-40B4-BE49-F238E27FC236}">
                <a16:creationId xmlns:a16="http://schemas.microsoft.com/office/drawing/2014/main" id="{8C588A5E-BAC5-A647-A4A6-27740F1B578D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Introdução</a:t>
            </a:r>
          </a:p>
        </p:txBody>
      </p:sp>
    </p:spTree>
    <p:extLst>
      <p:ext uri="{BB962C8B-B14F-4D97-AF65-F5344CB8AC3E}">
        <p14:creationId xmlns:p14="http://schemas.microsoft.com/office/powerpoint/2010/main" val="337353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139"/>
    </mc:Choice>
    <mc:Fallback xmlns="">
      <p:transition spd="slow" advTm="2513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F17B0F8C-472C-FC47-80CA-362B5E55BFF5}"/>
              </a:ext>
            </a:extLst>
          </p:cNvPr>
          <p:cNvSpPr txBox="1"/>
          <p:nvPr/>
        </p:nvSpPr>
        <p:spPr>
          <a:xfrm>
            <a:off x="1360200" y="1207626"/>
            <a:ext cx="9798868" cy="1324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Perceber numa população do mundo real qual a validade dos scores mais utilizados na prática clínica.</a:t>
            </a:r>
          </a:p>
        </p:txBody>
      </p:sp>
      <p:sp>
        <p:nvSpPr>
          <p:cNvPr id="7" name="Marcador de Posição do Texto 9">
            <a:extLst>
              <a:ext uri="{FF2B5EF4-FFF2-40B4-BE49-F238E27FC236}">
                <a16:creationId xmlns:a16="http://schemas.microsoft.com/office/drawing/2014/main" id="{0A30BFBE-049B-B84C-BC48-D166E5A968D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Objetivo</a:t>
            </a:r>
          </a:p>
        </p:txBody>
      </p:sp>
    </p:spTree>
    <p:extLst>
      <p:ext uri="{BB962C8B-B14F-4D97-AF65-F5344CB8AC3E}">
        <p14:creationId xmlns:p14="http://schemas.microsoft.com/office/powerpoint/2010/main" val="171832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318"/>
    </mc:Choice>
    <mc:Fallback xmlns="">
      <p:transition spd="slow" advTm="7431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F17B0F8C-472C-FC47-80CA-362B5E55BFF5}"/>
              </a:ext>
            </a:extLst>
          </p:cNvPr>
          <p:cNvSpPr txBox="1"/>
          <p:nvPr/>
        </p:nvSpPr>
        <p:spPr>
          <a:xfrm>
            <a:off x="1360200" y="1207626"/>
            <a:ext cx="9798868" cy="1324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Perceber numa população do mundo real qual a validade dos scores mais utilizados na prática clínica.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2F2E427-2C0F-AD45-B247-356004B4E4BC}"/>
              </a:ext>
            </a:extLst>
          </p:cNvPr>
          <p:cNvSpPr txBox="1"/>
          <p:nvPr/>
        </p:nvSpPr>
        <p:spPr>
          <a:xfrm>
            <a:off x="1360200" y="2710875"/>
            <a:ext cx="9798868" cy="7700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Encontrar um score adaptado à prática clínica e com validade na população do HFF</a:t>
            </a:r>
          </a:p>
        </p:txBody>
      </p:sp>
      <p:sp>
        <p:nvSpPr>
          <p:cNvPr id="7" name="Marcador de Posição do Texto 9">
            <a:extLst>
              <a:ext uri="{FF2B5EF4-FFF2-40B4-BE49-F238E27FC236}">
                <a16:creationId xmlns:a16="http://schemas.microsoft.com/office/drawing/2014/main" id="{0A30BFBE-049B-B84C-BC48-D166E5A968D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Objetivo</a:t>
            </a:r>
          </a:p>
        </p:txBody>
      </p:sp>
    </p:spTree>
    <p:extLst>
      <p:ext uri="{BB962C8B-B14F-4D97-AF65-F5344CB8AC3E}">
        <p14:creationId xmlns:p14="http://schemas.microsoft.com/office/powerpoint/2010/main" val="427748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4318">
        <p:fade/>
      </p:transition>
    </mc:Choice>
    <mc:Fallback xmlns="">
      <p:transition spd="med" advTm="74318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ta para Baixo 15">
            <a:extLst>
              <a:ext uri="{FF2B5EF4-FFF2-40B4-BE49-F238E27FC236}">
                <a16:creationId xmlns:a16="http://schemas.microsoft.com/office/drawing/2014/main" id="{9FE976E6-9B15-994C-874D-9C4ABF093062}"/>
              </a:ext>
            </a:extLst>
          </p:cNvPr>
          <p:cNvSpPr/>
          <p:nvPr/>
        </p:nvSpPr>
        <p:spPr>
          <a:xfrm>
            <a:off x="5932365" y="3037479"/>
            <a:ext cx="327269" cy="160094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17B0F8C-472C-FC47-80CA-362B5E55BFF5}"/>
              </a:ext>
            </a:extLst>
          </p:cNvPr>
          <p:cNvSpPr txBox="1"/>
          <p:nvPr/>
        </p:nvSpPr>
        <p:spPr>
          <a:xfrm>
            <a:off x="1360200" y="1207626"/>
            <a:ext cx="9798868" cy="1324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Perceber numa população do mundo real qual a validade dos scores mais utilizados na prática clínica.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2F2E427-2C0F-AD45-B247-356004B4E4BC}"/>
              </a:ext>
            </a:extLst>
          </p:cNvPr>
          <p:cNvSpPr txBox="1"/>
          <p:nvPr/>
        </p:nvSpPr>
        <p:spPr>
          <a:xfrm>
            <a:off x="1360200" y="2710875"/>
            <a:ext cx="9798868" cy="7700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Encontrar um score adaptado à prática clínica e com validade na população do HFF</a:t>
            </a:r>
          </a:p>
        </p:txBody>
      </p:sp>
      <p:sp>
        <p:nvSpPr>
          <p:cNvPr id="7" name="Marcador de Posição do Texto 9">
            <a:extLst>
              <a:ext uri="{FF2B5EF4-FFF2-40B4-BE49-F238E27FC236}">
                <a16:creationId xmlns:a16="http://schemas.microsoft.com/office/drawing/2014/main" id="{0A30BFBE-049B-B84C-BC48-D166E5A968D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Objetivo</a:t>
            </a:r>
          </a:p>
        </p:txBody>
      </p:sp>
      <p:sp>
        <p:nvSpPr>
          <p:cNvPr id="8" name="Marcador de Posição do Texto 9">
            <a:extLst>
              <a:ext uri="{FF2B5EF4-FFF2-40B4-BE49-F238E27FC236}">
                <a16:creationId xmlns:a16="http://schemas.microsoft.com/office/drawing/2014/main" id="{98D07BEF-2B84-1242-97F1-324F6660333A}"/>
              </a:ext>
            </a:extLst>
          </p:cNvPr>
          <p:cNvSpPr txBox="1">
            <a:spLocks/>
          </p:cNvSpPr>
          <p:nvPr/>
        </p:nvSpPr>
        <p:spPr>
          <a:xfrm>
            <a:off x="5273570" y="4816343"/>
            <a:ext cx="1972128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ARC-HBR</a:t>
            </a:r>
          </a:p>
        </p:txBody>
      </p:sp>
    </p:spTree>
    <p:extLst>
      <p:ext uri="{BB962C8B-B14F-4D97-AF65-F5344CB8AC3E}">
        <p14:creationId xmlns:p14="http://schemas.microsoft.com/office/powerpoint/2010/main" val="395521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4318">
        <p:fade/>
      </p:transition>
    </mc:Choice>
    <mc:Fallback xmlns="">
      <p:transition spd="med" advTm="74318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ta para Baixo 15">
            <a:extLst>
              <a:ext uri="{FF2B5EF4-FFF2-40B4-BE49-F238E27FC236}">
                <a16:creationId xmlns:a16="http://schemas.microsoft.com/office/drawing/2014/main" id="{9FE976E6-9B15-994C-874D-9C4ABF093062}"/>
              </a:ext>
            </a:extLst>
          </p:cNvPr>
          <p:cNvSpPr/>
          <p:nvPr/>
        </p:nvSpPr>
        <p:spPr>
          <a:xfrm>
            <a:off x="5932365" y="3037479"/>
            <a:ext cx="327269" cy="160094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PT" sz="160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460E50B-6AD6-B74F-81E1-4C83119FB056}"/>
              </a:ext>
            </a:extLst>
          </p:cNvPr>
          <p:cNvSpPr txBox="1"/>
          <p:nvPr/>
        </p:nvSpPr>
        <p:spPr>
          <a:xfrm>
            <a:off x="1249038" y="4343709"/>
            <a:ext cx="10328474" cy="2188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endParaRPr lang="pt-PT" sz="1400" dirty="0">
              <a:latin typeface="Helvetica Light" panose="020B0403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A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iniciativa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do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consórcio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de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pesquisa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académico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para o alto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risco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hemorrágico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(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Academic Research Consortium for High Bleeding Risk - ARC-HBR)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tenta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identificar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doentes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com alto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risco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hemorágico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submetidos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a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angioplastia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primária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</a:p>
          <a:p>
            <a:pPr marL="285750" indent="-285750" algn="just">
              <a:lnSpc>
                <a:spcPct val="200000"/>
              </a:lnSpc>
              <a:buFont typeface="Wingdings" pitchFamily="2" charset="2"/>
              <a:buChar char="ü"/>
            </a:pP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Foram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definidos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20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critérios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u="none" strike="noStrike" dirty="0" err="1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clínicos</a:t>
            </a:r>
            <a:r>
              <a:rPr lang="en-GB" sz="1400" u="none" strike="noStrike" dirty="0">
                <a:solidFill>
                  <a:srgbClr val="000000"/>
                </a:solidFill>
                <a:effectLst/>
                <a:latin typeface="Helvetica Light" panose="020B0403020202020204" pitchFamily="34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major e minor por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consenso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e o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doente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é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considerado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com alto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risco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hemorrágico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se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tiver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pelo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menos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1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critério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major </a:t>
            </a:r>
            <a:r>
              <a:rPr lang="en-GB" sz="1400" dirty="0" err="1">
                <a:solidFill>
                  <a:srgbClr val="000000"/>
                </a:solidFill>
                <a:latin typeface="Helvetica Light" panose="020B0403020202020204" pitchFamily="34" charset="0"/>
              </a:rPr>
              <a:t>ou</a:t>
            </a:r>
            <a:r>
              <a:rPr lang="en-GB" sz="1400" dirty="0">
                <a:solidFill>
                  <a:srgbClr val="000000"/>
                </a:solidFill>
                <a:latin typeface="Helvetica Light" panose="020B0403020202020204" pitchFamily="34" charset="0"/>
              </a:rPr>
              <a:t> 1 minor. </a:t>
            </a:r>
            <a:endParaRPr lang="pt-PT" sz="1400" dirty="0">
              <a:effectLst/>
              <a:latin typeface="Helvetica Light" panose="020B0403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F17B0F8C-472C-FC47-80CA-362B5E55BFF5}"/>
              </a:ext>
            </a:extLst>
          </p:cNvPr>
          <p:cNvSpPr txBox="1"/>
          <p:nvPr/>
        </p:nvSpPr>
        <p:spPr>
          <a:xfrm>
            <a:off x="1360200" y="1207626"/>
            <a:ext cx="9798868" cy="13240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Perceber numa população do mundo real qual a validade dos scores mais utilizados na prática clínica.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B2F2E427-2C0F-AD45-B247-356004B4E4BC}"/>
              </a:ext>
            </a:extLst>
          </p:cNvPr>
          <p:cNvSpPr txBox="1"/>
          <p:nvPr/>
        </p:nvSpPr>
        <p:spPr>
          <a:xfrm>
            <a:off x="1360200" y="2710875"/>
            <a:ext cx="9798868" cy="7700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72000" tIns="144000" bIns="14400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pt-PT" sz="1800" b="1" dirty="0">
                <a:latin typeface="Helvetica Light" panose="020B0403020202020204" pitchFamily="34" charset="0"/>
                <a:ea typeface="Times New Roman" panose="02020603050405020304" pitchFamily="18" charset="0"/>
              </a:rPr>
              <a:t>Encontrar um score adaptado à prática clínica e com validade na população do HFF</a:t>
            </a:r>
          </a:p>
        </p:txBody>
      </p:sp>
      <p:sp>
        <p:nvSpPr>
          <p:cNvPr id="7" name="Marcador de Posição do Texto 9">
            <a:extLst>
              <a:ext uri="{FF2B5EF4-FFF2-40B4-BE49-F238E27FC236}">
                <a16:creationId xmlns:a16="http://schemas.microsoft.com/office/drawing/2014/main" id="{0A30BFBE-049B-B84C-BC48-D166E5A968DC}"/>
              </a:ext>
            </a:extLst>
          </p:cNvPr>
          <p:cNvSpPr txBox="1">
            <a:spLocks/>
          </p:cNvSpPr>
          <p:nvPr/>
        </p:nvSpPr>
        <p:spPr>
          <a:xfrm>
            <a:off x="1249038" y="620607"/>
            <a:ext cx="7631757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800" b="1" kern="1200">
                <a:solidFill>
                  <a:srgbClr val="C00000"/>
                </a:solidFill>
                <a:latin typeface="+mj-lt"/>
                <a:ea typeface="+mn-ea"/>
                <a:cs typeface="Interstate"/>
              </a:defRPr>
            </a:lvl1pPr>
            <a:lvl2pPr marL="2667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2pPr>
            <a:lvl3pPr marL="531812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3pPr>
            <a:lvl4pPr marL="8096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4pPr>
            <a:lvl5pPr marL="1076325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Interstate"/>
                <a:ea typeface="+mn-ea"/>
                <a:cs typeface="Interstat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pt-PT" sz="32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ahnschrift SemiCondensed" panose="020B0502040204020203" pitchFamily="34" charset="0"/>
                <a:cs typeface="Cavolini" panose="03000502040302020204" pitchFamily="66" charset="0"/>
              </a:rPr>
              <a:t>Objetivo</a:t>
            </a:r>
          </a:p>
        </p:txBody>
      </p:sp>
    </p:spTree>
    <p:extLst>
      <p:ext uri="{BB962C8B-B14F-4D97-AF65-F5344CB8AC3E}">
        <p14:creationId xmlns:p14="http://schemas.microsoft.com/office/powerpoint/2010/main" val="324935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4318"/>
    </mc:Choice>
    <mc:Fallback xmlns="">
      <p:transition advTm="74318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3675</TotalTime>
  <Words>1132</Words>
  <Application>Microsoft Macintosh PowerPoint</Application>
  <PresentationFormat>Ecrã Panorâmico</PresentationFormat>
  <Paragraphs>192</Paragraphs>
  <Slides>23</Slides>
  <Notes>0</Notes>
  <HiddenSlides>1</HiddenSlides>
  <MMClips>0</MMClips>
  <ScaleCrop>false</ScaleCrop>
  <HeadingPairs>
    <vt:vector size="6" baseType="variant">
      <vt:variant>
        <vt:lpstr>Tipos de letra usados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23</vt:i4>
      </vt:variant>
    </vt:vector>
  </HeadingPairs>
  <TitlesOfParts>
    <vt:vector size="34" baseType="lpstr">
      <vt:lpstr>Arial</vt:lpstr>
      <vt:lpstr>Bahnschrift SemiCondensed</vt:lpstr>
      <vt:lpstr>Calibri</vt:lpstr>
      <vt:lpstr>Calibri Light</vt:lpstr>
      <vt:lpstr>Cavolini</vt:lpstr>
      <vt:lpstr>Helvetica</vt:lpstr>
      <vt:lpstr>Helvetica Light</vt:lpstr>
      <vt:lpstr>Helvetica Light</vt:lpstr>
      <vt:lpstr>Open Sans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Nuno Morujo</dc:creator>
  <cp:lastModifiedBy>Filipa Gerardo</cp:lastModifiedBy>
  <cp:revision>408</cp:revision>
  <dcterms:created xsi:type="dcterms:W3CDTF">2021-07-01T09:00:46Z</dcterms:created>
  <dcterms:modified xsi:type="dcterms:W3CDTF">2024-01-30T07:27:52Z</dcterms:modified>
</cp:coreProperties>
</file>